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2" r:id="rId5"/>
    <p:sldMasterId id="2147483715" r:id="rId6"/>
  </p:sldMasterIdLst>
  <p:notesMasterIdLst>
    <p:notesMasterId r:id="rId21"/>
  </p:notesMasterIdLst>
  <p:sldIdLst>
    <p:sldId id="1552" r:id="rId7"/>
    <p:sldId id="1586" r:id="rId8"/>
    <p:sldId id="1580" r:id="rId9"/>
    <p:sldId id="1591" r:id="rId10"/>
    <p:sldId id="1581" r:id="rId11"/>
    <p:sldId id="1594" r:id="rId12"/>
    <p:sldId id="1592" r:id="rId13"/>
    <p:sldId id="1593" r:id="rId14"/>
    <p:sldId id="1595" r:id="rId15"/>
    <p:sldId id="1596" r:id="rId16"/>
    <p:sldId id="739" r:id="rId17"/>
    <p:sldId id="1582" r:id="rId18"/>
    <p:sldId id="1579" r:id="rId19"/>
    <p:sldId id="158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5050"/>
    <a:srgbClr val="FFFF00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2E4CA-F006-4761-876A-67DBF778620E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8CAE8-2EC8-4F45-9168-DCEA32E39E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74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47AB-149E-4D6C-B5C1-77CEECFCA0A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404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268a484a3e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268a484a3e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268a484a3e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47AB-149E-4D6C-B5C1-77CEECFCA0A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75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47AB-149E-4D6C-B5C1-77CEECFCA0A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949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47AB-149E-4D6C-B5C1-77CEECFCA0A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189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15564-86F2-676A-5D40-0C55261CA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EB468C-B51D-BD04-B1DE-B3A484F86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0E57B3-596C-96AF-198F-A733045566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F20C-F5C2-4145-AE35-4954B1135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47AB-149E-4D6C-B5C1-77CEECFCA0A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99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47AB-149E-4D6C-B5C1-77CEECFCA0A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756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47AB-149E-4D6C-B5C1-77CEECFCA0A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144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47AB-149E-4D6C-B5C1-77CEECFCA0A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44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47AB-149E-4D6C-B5C1-77CEECFCA0A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03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3AD7C-1986-B5EF-947D-53D721672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5ECF5F-C253-06B7-2693-FAD8ED008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46E66F-11BE-DD36-6D1E-CADF7DE32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3A79A-266E-FEF6-A2A1-4761E83BC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47AB-149E-4D6C-B5C1-77CEECFCA0A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054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47AB-149E-4D6C-B5C1-77CEECFCA0A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520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AF0CA-132A-F24E-447C-CE9E6C7C1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0241C5-E4BF-5AEE-855B-5BF7069B4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E31E12-9BBF-B314-B802-8F5E698A7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F2BB8-AA7D-D7C6-DD3B-14838A4FC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47AB-149E-4D6C-B5C1-77CEECFCA0A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895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9" name="Google Shape;91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svg"/><Relationship Id="rId21" Type="http://schemas.openxmlformats.org/officeDocument/2006/relationships/image" Target="../media/image42.svg"/><Relationship Id="rId34" Type="http://schemas.openxmlformats.org/officeDocument/2006/relationships/image" Target="../media/image55.pn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svg"/><Relationship Id="rId41" Type="http://schemas.openxmlformats.org/officeDocument/2006/relationships/image" Target="../media/image6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svg"/><Relationship Id="rId40" Type="http://schemas.openxmlformats.org/officeDocument/2006/relationships/image" Target="../media/image61.pn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3" Type="http://schemas.openxmlformats.org/officeDocument/2006/relationships/image" Target="../media/image44.sv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31" Type="http://schemas.openxmlformats.org/officeDocument/2006/relationships/image" Target="../media/image52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svg"/><Relationship Id="rId30" Type="http://schemas.openxmlformats.org/officeDocument/2006/relationships/image" Target="../media/image51.png"/><Relationship Id="rId35" Type="http://schemas.openxmlformats.org/officeDocument/2006/relationships/image" Target="../media/image56.svg"/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5" Type="http://schemas.openxmlformats.org/officeDocument/2006/relationships/image" Target="../media/image46.svg"/><Relationship Id="rId33" Type="http://schemas.openxmlformats.org/officeDocument/2006/relationships/image" Target="../media/image54.svg"/><Relationship Id="rId38" Type="http://schemas.openxmlformats.org/officeDocument/2006/relationships/image" Target="../media/image59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18" Type="http://schemas.openxmlformats.org/officeDocument/2006/relationships/image" Target="../media/image79.jpeg"/><Relationship Id="rId3" Type="http://schemas.openxmlformats.org/officeDocument/2006/relationships/image" Target="../media/image64.jpeg"/><Relationship Id="rId21" Type="http://schemas.openxmlformats.org/officeDocument/2006/relationships/image" Target="../media/image82.jpe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17" Type="http://schemas.openxmlformats.org/officeDocument/2006/relationships/image" Target="../media/image78.jpeg"/><Relationship Id="rId2" Type="http://schemas.openxmlformats.org/officeDocument/2006/relationships/image" Target="../media/image63.jpeg"/><Relationship Id="rId16" Type="http://schemas.openxmlformats.org/officeDocument/2006/relationships/image" Target="../media/image77.jpeg"/><Relationship Id="rId20" Type="http://schemas.openxmlformats.org/officeDocument/2006/relationships/image" Target="../media/image8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5" Type="http://schemas.openxmlformats.org/officeDocument/2006/relationships/image" Target="../media/image76.jpeg"/><Relationship Id="rId10" Type="http://schemas.openxmlformats.org/officeDocument/2006/relationships/image" Target="../media/image71.jpeg"/><Relationship Id="rId19" Type="http://schemas.openxmlformats.org/officeDocument/2006/relationships/image" Target="../media/image80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Relationship Id="rId14" Type="http://schemas.openxmlformats.org/officeDocument/2006/relationships/image" Target="../media/image7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2">
            <a:extLst>
              <a:ext uri="{FF2B5EF4-FFF2-40B4-BE49-F238E27FC236}">
                <a16:creationId xmlns:a16="http://schemas.microsoft.com/office/drawing/2014/main" id="{EC422728-C4B6-E543-9D3B-046E0D569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55" y="107683"/>
            <a:ext cx="11977690" cy="6643160"/>
          </a:xfrm>
          <a:custGeom>
            <a:avLst/>
            <a:gdLst>
              <a:gd name="connsiteX0" fmla="*/ 5749244 w 11977688"/>
              <a:gd name="connsiteY0" fmla="*/ 0 h 6643160"/>
              <a:gd name="connsiteX1" fmla="*/ 11977688 w 11977688"/>
              <a:gd name="connsiteY1" fmla="*/ 0 h 6643160"/>
              <a:gd name="connsiteX2" fmla="*/ 11977688 w 11977688"/>
              <a:gd name="connsiteY2" fmla="*/ 6643160 h 6643160"/>
              <a:gd name="connsiteX3" fmla="*/ 35721 w 11977688"/>
              <a:gd name="connsiteY3" fmla="*/ 6643160 h 6643160"/>
              <a:gd name="connsiteX4" fmla="*/ 0 w 11977688"/>
              <a:gd name="connsiteY4" fmla="*/ 6643160 h 6643160"/>
              <a:gd name="connsiteX5" fmla="*/ 0 w 11977688"/>
              <a:gd name="connsiteY5" fmla="*/ 5747434 h 6643160"/>
              <a:gd name="connsiteX6" fmla="*/ 589758 w 11977688"/>
              <a:gd name="connsiteY6" fmla="*/ 5157676 h 6643160"/>
              <a:gd name="connsiteX7" fmla="*/ 589758 w 11977688"/>
              <a:gd name="connsiteY7" fmla="*/ 5159525 h 6643160"/>
              <a:gd name="connsiteX8" fmla="*/ 5749244 w 11977688"/>
              <a:gd name="connsiteY8" fmla="*/ 39 h 66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77688" h="6643160">
                <a:moveTo>
                  <a:pt x="5749244" y="0"/>
                </a:moveTo>
                <a:lnTo>
                  <a:pt x="11977688" y="0"/>
                </a:lnTo>
                <a:lnTo>
                  <a:pt x="11977688" y="6643160"/>
                </a:lnTo>
                <a:lnTo>
                  <a:pt x="35721" y="6643160"/>
                </a:lnTo>
                <a:lnTo>
                  <a:pt x="0" y="6643160"/>
                </a:lnTo>
                <a:lnTo>
                  <a:pt x="0" y="5747434"/>
                </a:lnTo>
                <a:lnTo>
                  <a:pt x="589758" y="5157676"/>
                </a:lnTo>
                <a:lnTo>
                  <a:pt x="589758" y="5159525"/>
                </a:lnTo>
                <a:lnTo>
                  <a:pt x="5749244" y="39"/>
                </a:lnTo>
                <a:close/>
              </a:path>
            </a:pathLst>
          </a:custGeom>
        </p:spPr>
      </p:pic>
      <p:sp>
        <p:nvSpPr>
          <p:cNvPr id="13" name="Freeform: Shape 5">
            <a:extLst>
              <a:ext uri="{FF2B5EF4-FFF2-40B4-BE49-F238E27FC236}">
                <a16:creationId xmlns:a16="http://schemas.microsoft.com/office/drawing/2014/main" id="{76D7D5AA-F816-3341-89FB-2DDF09AAD848}"/>
              </a:ext>
            </a:extLst>
          </p:cNvPr>
          <p:cNvSpPr/>
          <p:nvPr userDrawn="1"/>
        </p:nvSpPr>
        <p:spPr>
          <a:xfrm rot="5400000">
            <a:off x="700680" y="-486369"/>
            <a:ext cx="4411269" cy="5598319"/>
          </a:xfrm>
          <a:custGeom>
            <a:avLst/>
            <a:gdLst>
              <a:gd name="connsiteX0" fmla="*/ 0 w 4411269"/>
              <a:gd name="connsiteY0" fmla="*/ 5598319 h 5598319"/>
              <a:gd name="connsiteX1" fmla="*/ 0 w 4411269"/>
              <a:gd name="connsiteY1" fmla="*/ 0 h 5598319"/>
              <a:gd name="connsiteX2" fmla="*/ 4411269 w 4411269"/>
              <a:gd name="connsiteY2" fmla="*/ 4411269 h 5598319"/>
              <a:gd name="connsiteX3" fmla="*/ 3224218 w 4411269"/>
              <a:gd name="connsiteY3" fmla="*/ 5598319 h 55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1269" h="5598319">
                <a:moveTo>
                  <a:pt x="0" y="5598319"/>
                </a:moveTo>
                <a:lnTo>
                  <a:pt x="0" y="0"/>
                </a:lnTo>
                <a:lnTo>
                  <a:pt x="4411269" y="4411269"/>
                </a:lnTo>
                <a:lnTo>
                  <a:pt x="3224218" y="559831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14" name="Right Triangle 3">
            <a:extLst>
              <a:ext uri="{FF2B5EF4-FFF2-40B4-BE49-F238E27FC236}">
                <a16:creationId xmlns:a16="http://schemas.microsoft.com/office/drawing/2014/main" id="{BF35C4BA-4691-E04E-9329-E413C08DC413}"/>
              </a:ext>
            </a:extLst>
          </p:cNvPr>
          <p:cNvSpPr/>
          <p:nvPr userDrawn="1"/>
        </p:nvSpPr>
        <p:spPr>
          <a:xfrm rot="13500000">
            <a:off x="-680862" y="3803033"/>
            <a:ext cx="1576034" cy="1576034"/>
          </a:xfrm>
          <a:prstGeom prst="rtTriangle">
            <a:avLst/>
          </a:prstGeom>
          <a:solidFill>
            <a:srgbClr val="FEC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15" name="Right Triangle 15">
            <a:extLst>
              <a:ext uri="{FF2B5EF4-FFF2-40B4-BE49-F238E27FC236}">
                <a16:creationId xmlns:a16="http://schemas.microsoft.com/office/drawing/2014/main" id="{82E7762A-F0E2-1D47-A56A-4A34E847DEE7}"/>
              </a:ext>
            </a:extLst>
          </p:cNvPr>
          <p:cNvSpPr/>
          <p:nvPr userDrawn="1"/>
        </p:nvSpPr>
        <p:spPr>
          <a:xfrm rot="16200000">
            <a:off x="6419850" y="1085846"/>
            <a:ext cx="5664995" cy="566499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16" name="Right Triangle 14">
            <a:extLst>
              <a:ext uri="{FF2B5EF4-FFF2-40B4-BE49-F238E27FC236}">
                <a16:creationId xmlns:a16="http://schemas.microsoft.com/office/drawing/2014/main" id="{A7C1749E-E4C3-4F49-8D01-77BC0C53D34E}"/>
              </a:ext>
            </a:extLst>
          </p:cNvPr>
          <p:cNvSpPr/>
          <p:nvPr userDrawn="1"/>
        </p:nvSpPr>
        <p:spPr>
          <a:xfrm rot="16200000">
            <a:off x="6581776" y="1247772"/>
            <a:ext cx="5503070" cy="550307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87FD4A2-540A-9241-BF90-E2236E1F75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675" y="2054843"/>
            <a:ext cx="946150" cy="1421782"/>
          </a:xfrm>
          <a:prstGeom prst="rect">
            <a:avLst/>
          </a:prstGeom>
        </p:spPr>
      </p:pic>
      <p:sp>
        <p:nvSpPr>
          <p:cNvPr id="27" name="Titre 16">
            <a:extLst>
              <a:ext uri="{FF2B5EF4-FFF2-40B4-BE49-F238E27FC236}">
                <a16:creationId xmlns:a16="http://schemas.microsoft.com/office/drawing/2014/main" id="{C594AA49-34F4-BE40-A3A0-87CD17153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630" y="3674742"/>
            <a:ext cx="7651143" cy="1005610"/>
          </a:xfrm>
          <a:prstGeom prst="rect">
            <a:avLst/>
          </a:prstGeom>
        </p:spPr>
        <p:txBody>
          <a:bodyPr/>
          <a:lstStyle>
            <a:lvl1pPr>
              <a:defRPr sz="44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8" name="Espace réservé du texte 18">
            <a:extLst>
              <a:ext uri="{FF2B5EF4-FFF2-40B4-BE49-F238E27FC236}">
                <a16:creationId xmlns:a16="http://schemas.microsoft.com/office/drawing/2014/main" id="{23F3D536-EF01-254E-A3CB-27E415CBEC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033" y="236723"/>
            <a:ext cx="985547" cy="4401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0EB734A5-AFEC-7546-BC54-48B21C5592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034" y="759407"/>
            <a:ext cx="985546" cy="4401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FECC35"/>
                </a:solidFill>
                <a:latin typeface="Trade Gothic LT Pro Bold Conden" panose="020B0503040303020004" pitchFamily="34" charset="77"/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AE1D9409-36F1-1C44-8365-B8D7DF20A3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6034" y="1281922"/>
            <a:ext cx="985546" cy="344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FECC35"/>
                </a:solidFill>
                <a:latin typeface="Trade Gothic LT Pro Condensed N" panose="020B0506040303020004" pitchFamily="34" charset="77"/>
              </a:defRPr>
            </a:lvl1pPr>
          </a:lstStyle>
          <a:p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923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05C3CCE9-DDE3-5542-B4C0-A7AB9E5E7D7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7312" y="78528"/>
            <a:ext cx="12017375" cy="670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r>
              <a:rPr lang="fr-FR" dirty="0"/>
              <a:t>Insérez</a:t>
            </a:r>
          </a:p>
        </p:txBody>
      </p:sp>
      <p:sp>
        <p:nvSpPr>
          <p:cNvPr id="6" name="Freeform: Shape 17">
            <a:extLst>
              <a:ext uri="{FF2B5EF4-FFF2-40B4-BE49-F238E27FC236}">
                <a16:creationId xmlns:a16="http://schemas.microsoft.com/office/drawing/2014/main" id="{843EC25A-18EB-894B-A72E-AFF7090CC587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7" name="Freeform: Shape 18">
            <a:extLst>
              <a:ext uri="{FF2B5EF4-FFF2-40B4-BE49-F238E27FC236}">
                <a16:creationId xmlns:a16="http://schemas.microsoft.com/office/drawing/2014/main" id="{8F1C6B4A-2F7D-EC45-ADD0-BC5DDC850134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CF865322-B948-694F-9426-B1CB33246CB1}"/>
              </a:ext>
            </a:extLst>
          </p:cNvPr>
          <p:cNvSpPr txBox="1"/>
          <p:nvPr userDrawn="1"/>
        </p:nvSpPr>
        <p:spPr>
          <a:xfrm>
            <a:off x="505403" y="5616429"/>
            <a:ext cx="528121" cy="327028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Trade Gothic LT Pro Bold Conden" panose="020B0503040303020004" pitchFamily="34" charset="77"/>
                <a:ea typeface="Inter UI" panose="020B0502030000000004" pitchFamily="34" charset="0"/>
              </a:rPr>
              <a:t>01</a:t>
            </a:r>
          </a:p>
        </p:txBody>
      </p:sp>
      <p:sp>
        <p:nvSpPr>
          <p:cNvPr id="14" name="Rectangle 35">
            <a:extLst>
              <a:ext uri="{FF2B5EF4-FFF2-40B4-BE49-F238E27FC236}">
                <a16:creationId xmlns:a16="http://schemas.microsoft.com/office/drawing/2014/main" id="{88E64500-9759-F049-B30B-34B23E7F426B}"/>
              </a:ext>
            </a:extLst>
          </p:cNvPr>
          <p:cNvSpPr/>
          <p:nvPr userDrawn="1"/>
        </p:nvSpPr>
        <p:spPr>
          <a:xfrm>
            <a:off x="637603" y="2020787"/>
            <a:ext cx="2181384" cy="3856138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  <a:gd name="connsiteX0" fmla="*/ 338 w 2268000"/>
              <a:gd name="connsiteY0" fmla="*/ 202239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2022395"/>
                </a:moveTo>
                <a:cubicBezTo>
                  <a:pt x="225" y="139104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00506030000020004" pitchFamily="50" charset="0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4A0618AF-8114-514A-8B96-D966A527912E}"/>
              </a:ext>
            </a:extLst>
          </p:cNvPr>
          <p:cNvSpPr txBox="1"/>
          <p:nvPr userDrawn="1"/>
        </p:nvSpPr>
        <p:spPr>
          <a:xfrm>
            <a:off x="3219953" y="5616429"/>
            <a:ext cx="528121" cy="327028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Trade Gothic LT Pro Bold Conden" panose="020B0503040303020004" pitchFamily="34" charset="77"/>
                <a:ea typeface="Inter UI" panose="020B0502030000000004" pitchFamily="34" charset="0"/>
              </a:rPr>
              <a:t>02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298A2119-87AF-7B4D-8011-49AC4575F3A8}"/>
              </a:ext>
            </a:extLst>
          </p:cNvPr>
          <p:cNvSpPr/>
          <p:nvPr userDrawn="1"/>
        </p:nvSpPr>
        <p:spPr>
          <a:xfrm>
            <a:off x="3352152" y="2020787"/>
            <a:ext cx="2181384" cy="3856138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  <a:gd name="connsiteX0" fmla="*/ 338 w 2268000"/>
              <a:gd name="connsiteY0" fmla="*/ 202239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2022395"/>
                </a:moveTo>
                <a:cubicBezTo>
                  <a:pt x="225" y="139104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00506030000020004" pitchFamily="50" charset="0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A77EBF30-D2CC-804E-83FB-313E8CCEAE58}"/>
              </a:ext>
            </a:extLst>
          </p:cNvPr>
          <p:cNvSpPr txBox="1"/>
          <p:nvPr userDrawn="1"/>
        </p:nvSpPr>
        <p:spPr>
          <a:xfrm>
            <a:off x="5925700" y="5616429"/>
            <a:ext cx="528121" cy="327028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Trade Gothic LT Pro Bold Conden" panose="020B0503040303020004" pitchFamily="34" charset="77"/>
                <a:ea typeface="Inter UI" panose="020B0502030000000004" pitchFamily="34" charset="0"/>
              </a:rPr>
              <a:t>03</a:t>
            </a: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D0A56300-1CE2-604A-9F47-B22A30E885FE}"/>
              </a:ext>
            </a:extLst>
          </p:cNvPr>
          <p:cNvSpPr/>
          <p:nvPr userDrawn="1"/>
        </p:nvSpPr>
        <p:spPr>
          <a:xfrm>
            <a:off x="6057900" y="2020787"/>
            <a:ext cx="2181384" cy="3856138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  <a:gd name="connsiteX0" fmla="*/ 338 w 2268000"/>
              <a:gd name="connsiteY0" fmla="*/ 202239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2022395"/>
                </a:moveTo>
                <a:cubicBezTo>
                  <a:pt x="225" y="139104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00506030000020004" pitchFamily="50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1E3536AF-4807-B048-9322-F4C0D2983920}"/>
              </a:ext>
            </a:extLst>
          </p:cNvPr>
          <p:cNvSpPr txBox="1"/>
          <p:nvPr userDrawn="1"/>
        </p:nvSpPr>
        <p:spPr>
          <a:xfrm>
            <a:off x="8641364" y="5616429"/>
            <a:ext cx="528121" cy="327028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Trade Gothic LT Pro Bold Conden" panose="020B0503040303020004" pitchFamily="34" charset="77"/>
                <a:ea typeface="Inter UI" panose="020B0502030000000004" pitchFamily="34" charset="0"/>
              </a:rPr>
              <a:t>04</a:t>
            </a:r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BB1C906B-9BEE-6B4D-B310-A86BA32A143A}"/>
              </a:ext>
            </a:extLst>
          </p:cNvPr>
          <p:cNvSpPr/>
          <p:nvPr userDrawn="1"/>
        </p:nvSpPr>
        <p:spPr>
          <a:xfrm>
            <a:off x="8773564" y="2020787"/>
            <a:ext cx="2181384" cy="3856138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  <a:gd name="connsiteX0" fmla="*/ 338 w 2268000"/>
              <a:gd name="connsiteY0" fmla="*/ 202239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2022395"/>
                </a:moveTo>
                <a:cubicBezTo>
                  <a:pt x="225" y="139104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00506030000020004" pitchFamily="50" charset="0"/>
            </a:endParaRPr>
          </a:p>
        </p:txBody>
      </p:sp>
      <p:cxnSp>
        <p:nvCxnSpPr>
          <p:cNvPr id="25" name="Straight Connector 4">
            <a:extLst>
              <a:ext uri="{FF2B5EF4-FFF2-40B4-BE49-F238E27FC236}">
                <a16:creationId xmlns:a16="http://schemas.microsoft.com/office/drawing/2014/main" id="{04709C8B-9DD4-5949-8018-D4EAC1024875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contenu 26">
            <a:extLst>
              <a:ext uri="{FF2B5EF4-FFF2-40B4-BE49-F238E27FC236}">
                <a16:creationId xmlns:a16="http://schemas.microsoft.com/office/drawing/2014/main" id="{20AF3421-5FE0-7540-803F-2B0C9E2FDE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576" y="93134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E46C0A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29">
            <a:extLst>
              <a:ext uri="{FF2B5EF4-FFF2-40B4-BE49-F238E27FC236}">
                <a16:creationId xmlns:a16="http://schemas.microsoft.com/office/drawing/2014/main" id="{2452EB37-2AAC-D84B-9CDE-B254A885E5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E46C0A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69D46489-DBD3-E54A-AE06-9BBF6568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04" y="3372593"/>
            <a:ext cx="1634782" cy="11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DB6ECF-9E40-C142-BBB9-FF4991565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25453" y="3372593"/>
            <a:ext cx="1634782" cy="11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A62E5686-A4FA-1542-A722-837938C907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1201" y="3372592"/>
            <a:ext cx="1634782" cy="11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B6130CBF-DE76-4F47-90B1-FE29904312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6865" y="3372591"/>
            <a:ext cx="1634782" cy="11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50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1294 L 3.125E-6 -4.44444E-6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0.0551 L -8.33333E-7 -4.07407E-6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125E-6 0.1294 L -3.125E-6 -4.44444E-6 " pathEditMode="relative" rAng="0" ptsTypes="AA">
                                      <p:cBhvr>
                                        <p:cTn id="1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91667E-6 0.0551 L 2.91667E-6 -4.07407E-6 " pathEditMode="relative" rAng="0" ptsTypes="AA">
                                      <p:cBhvr>
                                        <p:cTn id="24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875E-6 0.1294 L 1.875E-6 -4.44444E-6 " pathEditMode="relative" rAng="0" ptsTypes="AA">
                                      <p:cBhvr>
                                        <p:cTn id="29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29167E-6 0.0551 L -2.29167E-6 -4.07407E-6 " pathEditMode="relative" rAng="0" ptsTypes="AA">
                                      <p:cBhvr>
                                        <p:cTn id="34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58333E-6 0.1294 L -4.58333E-6 -4.44444E-6 " pathEditMode="relative" rAng="0" ptsTypes="AA">
                                      <p:cBhvr>
                                        <p:cTn id="3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45833E-6 0.0551 L 1.45833E-6 -4.07407E-6 " pathEditMode="relative" rAng="0" ptsTypes="AA">
                                      <p:cBhvr>
                                        <p:cTn id="44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>
            <a:extLst>
              <a:ext uri="{FF2B5EF4-FFF2-40B4-BE49-F238E27FC236}">
                <a16:creationId xmlns:a16="http://schemas.microsoft.com/office/drawing/2014/main" id="{DB08B209-56C2-F542-9B97-9A3BC5745431}"/>
              </a:ext>
            </a:extLst>
          </p:cNvPr>
          <p:cNvGrpSpPr/>
          <p:nvPr userDrawn="1"/>
        </p:nvGrpSpPr>
        <p:grpSpPr>
          <a:xfrm>
            <a:off x="76200" y="76200"/>
            <a:ext cx="12039600" cy="6715125"/>
            <a:chOff x="0" y="6339"/>
            <a:chExt cx="12192000" cy="6857999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74D5008A-3C4E-4D41-BACF-6F2FC0D89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269" y="6339"/>
              <a:ext cx="12169461" cy="684532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79EB3C-A0D3-BE42-9109-C6A414625604}"/>
                </a:ext>
              </a:extLst>
            </p:cNvPr>
            <p:cNvSpPr/>
            <p:nvPr/>
          </p:nvSpPr>
          <p:spPr>
            <a:xfrm>
              <a:off x="0" y="6339"/>
              <a:ext cx="12192000" cy="6857999"/>
            </a:xfrm>
            <a:prstGeom prst="rect">
              <a:avLst/>
            </a:prstGeom>
            <a:solidFill>
              <a:schemeClr val="tx1">
                <a:alpha val="1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Proxima Nova" panose="02000506030000020004" pitchFamily="50" charset="0"/>
              </a:endParaRPr>
            </a:p>
          </p:txBody>
        </p:sp>
      </p:grpSp>
      <p:sp>
        <p:nvSpPr>
          <p:cNvPr id="6" name="Freeform: Shape 17">
            <a:extLst>
              <a:ext uri="{FF2B5EF4-FFF2-40B4-BE49-F238E27FC236}">
                <a16:creationId xmlns:a16="http://schemas.microsoft.com/office/drawing/2014/main" id="{843EC25A-18EB-894B-A72E-AFF7090CC587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7" name="Freeform: Shape 18">
            <a:extLst>
              <a:ext uri="{FF2B5EF4-FFF2-40B4-BE49-F238E27FC236}">
                <a16:creationId xmlns:a16="http://schemas.microsoft.com/office/drawing/2014/main" id="{8F1C6B4A-2F7D-EC45-ADD0-BC5DDC850134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CF865322-B948-694F-9426-B1CB33246CB1}"/>
              </a:ext>
            </a:extLst>
          </p:cNvPr>
          <p:cNvSpPr txBox="1"/>
          <p:nvPr userDrawn="1"/>
        </p:nvSpPr>
        <p:spPr>
          <a:xfrm>
            <a:off x="505403" y="5616429"/>
            <a:ext cx="528121" cy="327028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Trade Gothic LT Pro Bold Conden" panose="020B0503040303020004" pitchFamily="34" charset="77"/>
                <a:ea typeface="Inter UI" panose="020B0502030000000004" pitchFamily="34" charset="0"/>
              </a:rPr>
              <a:t>01</a:t>
            </a:r>
          </a:p>
        </p:txBody>
      </p:sp>
      <p:sp>
        <p:nvSpPr>
          <p:cNvPr id="14" name="Rectangle 35">
            <a:extLst>
              <a:ext uri="{FF2B5EF4-FFF2-40B4-BE49-F238E27FC236}">
                <a16:creationId xmlns:a16="http://schemas.microsoft.com/office/drawing/2014/main" id="{88E64500-9759-F049-B30B-34B23E7F426B}"/>
              </a:ext>
            </a:extLst>
          </p:cNvPr>
          <p:cNvSpPr/>
          <p:nvPr userDrawn="1"/>
        </p:nvSpPr>
        <p:spPr>
          <a:xfrm>
            <a:off x="637603" y="2020787"/>
            <a:ext cx="2181384" cy="3856138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  <a:gd name="connsiteX0" fmla="*/ 338 w 2268000"/>
              <a:gd name="connsiteY0" fmla="*/ 202239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2022395"/>
                </a:moveTo>
                <a:cubicBezTo>
                  <a:pt x="225" y="139104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00506030000020004" pitchFamily="50" charset="0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4A0618AF-8114-514A-8B96-D966A527912E}"/>
              </a:ext>
            </a:extLst>
          </p:cNvPr>
          <p:cNvSpPr txBox="1"/>
          <p:nvPr userDrawn="1"/>
        </p:nvSpPr>
        <p:spPr>
          <a:xfrm>
            <a:off x="3219953" y="5616429"/>
            <a:ext cx="528121" cy="327028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Trade Gothic LT Pro Bold Conden" panose="020B0503040303020004" pitchFamily="34" charset="77"/>
                <a:ea typeface="Inter UI" panose="020B0502030000000004" pitchFamily="34" charset="0"/>
              </a:rPr>
              <a:t>02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298A2119-87AF-7B4D-8011-49AC4575F3A8}"/>
              </a:ext>
            </a:extLst>
          </p:cNvPr>
          <p:cNvSpPr/>
          <p:nvPr userDrawn="1"/>
        </p:nvSpPr>
        <p:spPr>
          <a:xfrm>
            <a:off x="3352152" y="2020787"/>
            <a:ext cx="2181384" cy="3856138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  <a:gd name="connsiteX0" fmla="*/ 338 w 2268000"/>
              <a:gd name="connsiteY0" fmla="*/ 202239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2022395"/>
                </a:moveTo>
                <a:cubicBezTo>
                  <a:pt x="225" y="139104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00506030000020004" pitchFamily="50" charset="0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A77EBF30-D2CC-804E-83FB-313E8CCEAE58}"/>
              </a:ext>
            </a:extLst>
          </p:cNvPr>
          <p:cNvSpPr txBox="1"/>
          <p:nvPr userDrawn="1"/>
        </p:nvSpPr>
        <p:spPr>
          <a:xfrm>
            <a:off x="5925700" y="5616429"/>
            <a:ext cx="528121" cy="327028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Trade Gothic LT Pro Bold Conden" panose="020B0503040303020004" pitchFamily="34" charset="77"/>
                <a:ea typeface="Inter UI" panose="020B0502030000000004" pitchFamily="34" charset="0"/>
              </a:rPr>
              <a:t>03</a:t>
            </a: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D0A56300-1CE2-604A-9F47-B22A30E885FE}"/>
              </a:ext>
            </a:extLst>
          </p:cNvPr>
          <p:cNvSpPr/>
          <p:nvPr userDrawn="1"/>
        </p:nvSpPr>
        <p:spPr>
          <a:xfrm>
            <a:off x="6057900" y="2020787"/>
            <a:ext cx="2181384" cy="3856138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  <a:gd name="connsiteX0" fmla="*/ 338 w 2268000"/>
              <a:gd name="connsiteY0" fmla="*/ 202239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2022395"/>
                </a:moveTo>
                <a:cubicBezTo>
                  <a:pt x="225" y="139104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00506030000020004" pitchFamily="50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1E3536AF-4807-B048-9322-F4C0D2983920}"/>
              </a:ext>
            </a:extLst>
          </p:cNvPr>
          <p:cNvSpPr txBox="1"/>
          <p:nvPr userDrawn="1"/>
        </p:nvSpPr>
        <p:spPr>
          <a:xfrm>
            <a:off x="8641364" y="5616429"/>
            <a:ext cx="528121" cy="327028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Trade Gothic LT Pro Bold Conden" panose="020B0503040303020004" pitchFamily="34" charset="77"/>
                <a:ea typeface="Inter UI" panose="020B0502030000000004" pitchFamily="34" charset="0"/>
              </a:rPr>
              <a:t>04</a:t>
            </a:r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BB1C906B-9BEE-6B4D-B310-A86BA32A143A}"/>
              </a:ext>
            </a:extLst>
          </p:cNvPr>
          <p:cNvSpPr/>
          <p:nvPr userDrawn="1"/>
        </p:nvSpPr>
        <p:spPr>
          <a:xfrm>
            <a:off x="8773564" y="2020787"/>
            <a:ext cx="2181384" cy="3856138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  <a:gd name="connsiteX0" fmla="*/ 338 w 2268000"/>
              <a:gd name="connsiteY0" fmla="*/ 202239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2022395"/>
                </a:moveTo>
                <a:cubicBezTo>
                  <a:pt x="225" y="139104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00506030000020004" pitchFamily="50" charset="0"/>
            </a:endParaRPr>
          </a:p>
        </p:txBody>
      </p:sp>
      <p:cxnSp>
        <p:nvCxnSpPr>
          <p:cNvPr id="25" name="Straight Connector 4">
            <a:extLst>
              <a:ext uri="{FF2B5EF4-FFF2-40B4-BE49-F238E27FC236}">
                <a16:creationId xmlns:a16="http://schemas.microsoft.com/office/drawing/2014/main" id="{04709C8B-9DD4-5949-8018-D4EAC1024875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contenu 26">
            <a:extLst>
              <a:ext uri="{FF2B5EF4-FFF2-40B4-BE49-F238E27FC236}">
                <a16:creationId xmlns:a16="http://schemas.microsoft.com/office/drawing/2014/main" id="{20AF3421-5FE0-7540-803F-2B0C9E2FDE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576" y="93134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29">
            <a:extLst>
              <a:ext uri="{FF2B5EF4-FFF2-40B4-BE49-F238E27FC236}">
                <a16:creationId xmlns:a16="http://schemas.microsoft.com/office/drawing/2014/main" id="{2452EB37-2AAC-D84B-9CDE-B254A885E5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69D46489-DBD3-E54A-AE06-9BBF6568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04" y="3372593"/>
            <a:ext cx="1634782" cy="11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DB6ECF-9E40-C142-BBB9-FF4991565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25453" y="3372593"/>
            <a:ext cx="1634782" cy="11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A62E5686-A4FA-1542-A722-837938C907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1201" y="3372592"/>
            <a:ext cx="1634782" cy="11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B6130CBF-DE76-4F47-90B1-FE29904312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6865" y="3372591"/>
            <a:ext cx="1634782" cy="11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66E9C9C-CE12-ED43-A418-51C5B06C94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1" y="6277670"/>
            <a:ext cx="240449" cy="3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2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5" dur="1200" fill="hold"/>
                                        <p:tgtEl>
                                          <p:spTgt spid="3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1294 L 3.125E-6 -4.44444E-6 " pathEditMode="relative" rAng="0" ptsTypes="AA">
                                      <p:cBhvr>
                                        <p:cTn id="20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0.0551 L -8.33333E-7 -4.07407E-6 " pathEditMode="relative" rAng="0" ptsTypes="AA">
                                      <p:cBhvr>
                                        <p:cTn id="2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125E-6 0.1294 L -3.125E-6 -4.44444E-6 " pathEditMode="relative" rAng="0" ptsTypes="AA">
                                      <p:cBhvr>
                                        <p:cTn id="3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91667E-6 0.0551 L 2.91667E-6 -4.07407E-6 " pathEditMode="relative" rAng="0" ptsTypes="AA">
                                      <p:cBhvr>
                                        <p:cTn id="35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875E-6 0.1294 L 1.875E-6 -4.44444E-6 " pathEditMode="relative" rAng="0" ptsTypes="AA">
                                      <p:cBhvr>
                                        <p:cTn id="40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29167E-6 0.0551 L -2.29167E-6 -4.07407E-6 " pathEditMode="relative" rAng="0" ptsTypes="AA">
                                      <p:cBhvr>
                                        <p:cTn id="45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58333E-6 0.1294 L -4.58333E-6 -4.44444E-6 " pathEditMode="relative" rAng="0" ptsTypes="AA">
                                      <p:cBhvr>
                                        <p:cTn id="50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45833E-6 0.0551 L 1.45833E-6 -4.07407E-6 " pathEditMode="relative" rAng="0" ptsTypes="AA">
                                      <p:cBhvr>
                                        <p:cTn id="5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CBA550A-33C0-FD40-A431-A7D05475B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1" y="72705"/>
            <a:ext cx="12039600" cy="6715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79EB3C-A0D3-BE42-9109-C6A414625604}"/>
              </a:ext>
            </a:extLst>
          </p:cNvPr>
          <p:cNvSpPr/>
          <p:nvPr/>
        </p:nvSpPr>
        <p:spPr>
          <a:xfrm>
            <a:off x="76200" y="72705"/>
            <a:ext cx="12039600" cy="6715125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6" name="Freeform: Shape 17">
            <a:extLst>
              <a:ext uri="{FF2B5EF4-FFF2-40B4-BE49-F238E27FC236}">
                <a16:creationId xmlns:a16="http://schemas.microsoft.com/office/drawing/2014/main" id="{843EC25A-18EB-894B-A72E-AFF7090CC587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7" name="Freeform: Shape 18">
            <a:extLst>
              <a:ext uri="{FF2B5EF4-FFF2-40B4-BE49-F238E27FC236}">
                <a16:creationId xmlns:a16="http://schemas.microsoft.com/office/drawing/2014/main" id="{8F1C6B4A-2F7D-EC45-ADD0-BC5DDC850134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CF865322-B948-694F-9426-B1CB33246CB1}"/>
              </a:ext>
            </a:extLst>
          </p:cNvPr>
          <p:cNvSpPr txBox="1"/>
          <p:nvPr userDrawn="1"/>
        </p:nvSpPr>
        <p:spPr>
          <a:xfrm>
            <a:off x="505403" y="5616429"/>
            <a:ext cx="528121" cy="327028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Trade Gothic LT Pro Bold Conden" panose="020B0503040303020004" pitchFamily="34" charset="77"/>
                <a:ea typeface="Inter UI" panose="020B0502030000000004" pitchFamily="34" charset="0"/>
              </a:rPr>
              <a:t>01</a:t>
            </a:r>
          </a:p>
        </p:txBody>
      </p:sp>
      <p:sp>
        <p:nvSpPr>
          <p:cNvPr id="14" name="Rectangle 35">
            <a:extLst>
              <a:ext uri="{FF2B5EF4-FFF2-40B4-BE49-F238E27FC236}">
                <a16:creationId xmlns:a16="http://schemas.microsoft.com/office/drawing/2014/main" id="{88E64500-9759-F049-B30B-34B23E7F426B}"/>
              </a:ext>
            </a:extLst>
          </p:cNvPr>
          <p:cNvSpPr/>
          <p:nvPr userDrawn="1"/>
        </p:nvSpPr>
        <p:spPr>
          <a:xfrm>
            <a:off x="637603" y="2020787"/>
            <a:ext cx="2181384" cy="3856138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  <a:gd name="connsiteX0" fmla="*/ 338 w 2268000"/>
              <a:gd name="connsiteY0" fmla="*/ 202239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2022395"/>
                </a:moveTo>
                <a:cubicBezTo>
                  <a:pt x="225" y="139104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00506030000020004" pitchFamily="50" charset="0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4A0618AF-8114-514A-8B96-D966A527912E}"/>
              </a:ext>
            </a:extLst>
          </p:cNvPr>
          <p:cNvSpPr txBox="1"/>
          <p:nvPr userDrawn="1"/>
        </p:nvSpPr>
        <p:spPr>
          <a:xfrm>
            <a:off x="3219953" y="5616429"/>
            <a:ext cx="528121" cy="327028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Trade Gothic LT Pro Bold Conden" panose="020B0503040303020004" pitchFamily="34" charset="77"/>
                <a:ea typeface="Inter UI" panose="020B0502030000000004" pitchFamily="34" charset="0"/>
              </a:rPr>
              <a:t>02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298A2119-87AF-7B4D-8011-49AC4575F3A8}"/>
              </a:ext>
            </a:extLst>
          </p:cNvPr>
          <p:cNvSpPr/>
          <p:nvPr userDrawn="1"/>
        </p:nvSpPr>
        <p:spPr>
          <a:xfrm>
            <a:off x="3352152" y="2020787"/>
            <a:ext cx="2181384" cy="3856138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  <a:gd name="connsiteX0" fmla="*/ 338 w 2268000"/>
              <a:gd name="connsiteY0" fmla="*/ 202239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2022395"/>
                </a:moveTo>
                <a:cubicBezTo>
                  <a:pt x="225" y="139104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00506030000020004" pitchFamily="50" charset="0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A77EBF30-D2CC-804E-83FB-313E8CCEAE58}"/>
              </a:ext>
            </a:extLst>
          </p:cNvPr>
          <p:cNvSpPr txBox="1"/>
          <p:nvPr userDrawn="1"/>
        </p:nvSpPr>
        <p:spPr>
          <a:xfrm>
            <a:off x="5925700" y="5616429"/>
            <a:ext cx="528121" cy="327028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Trade Gothic LT Pro Bold Conden" panose="020B0503040303020004" pitchFamily="34" charset="77"/>
                <a:ea typeface="Inter UI" panose="020B0502030000000004" pitchFamily="34" charset="0"/>
              </a:rPr>
              <a:t>03</a:t>
            </a: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D0A56300-1CE2-604A-9F47-B22A30E885FE}"/>
              </a:ext>
            </a:extLst>
          </p:cNvPr>
          <p:cNvSpPr/>
          <p:nvPr userDrawn="1"/>
        </p:nvSpPr>
        <p:spPr>
          <a:xfrm>
            <a:off x="6057900" y="2020787"/>
            <a:ext cx="2181384" cy="3856138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  <a:gd name="connsiteX0" fmla="*/ 338 w 2268000"/>
              <a:gd name="connsiteY0" fmla="*/ 202239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2022395"/>
                </a:moveTo>
                <a:cubicBezTo>
                  <a:pt x="225" y="139104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00506030000020004" pitchFamily="50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1E3536AF-4807-B048-9322-F4C0D2983920}"/>
              </a:ext>
            </a:extLst>
          </p:cNvPr>
          <p:cNvSpPr txBox="1"/>
          <p:nvPr userDrawn="1"/>
        </p:nvSpPr>
        <p:spPr>
          <a:xfrm>
            <a:off x="8641364" y="5616429"/>
            <a:ext cx="528121" cy="327028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Trade Gothic LT Pro Bold Conden" panose="020B0503040303020004" pitchFamily="34" charset="77"/>
                <a:ea typeface="Inter UI" panose="020B0502030000000004" pitchFamily="34" charset="0"/>
              </a:rPr>
              <a:t>04</a:t>
            </a:r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BB1C906B-9BEE-6B4D-B310-A86BA32A143A}"/>
              </a:ext>
            </a:extLst>
          </p:cNvPr>
          <p:cNvSpPr/>
          <p:nvPr userDrawn="1"/>
        </p:nvSpPr>
        <p:spPr>
          <a:xfrm>
            <a:off x="8773564" y="2020787"/>
            <a:ext cx="2181384" cy="3856138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  <a:gd name="connsiteX0" fmla="*/ 338 w 2268000"/>
              <a:gd name="connsiteY0" fmla="*/ 202239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2022395"/>
                </a:moveTo>
                <a:cubicBezTo>
                  <a:pt x="225" y="139104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00506030000020004" pitchFamily="50" charset="0"/>
            </a:endParaRPr>
          </a:p>
        </p:txBody>
      </p:sp>
      <p:cxnSp>
        <p:nvCxnSpPr>
          <p:cNvPr id="25" name="Straight Connector 4">
            <a:extLst>
              <a:ext uri="{FF2B5EF4-FFF2-40B4-BE49-F238E27FC236}">
                <a16:creationId xmlns:a16="http://schemas.microsoft.com/office/drawing/2014/main" id="{04709C8B-9DD4-5949-8018-D4EAC1024875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contenu 26">
            <a:extLst>
              <a:ext uri="{FF2B5EF4-FFF2-40B4-BE49-F238E27FC236}">
                <a16:creationId xmlns:a16="http://schemas.microsoft.com/office/drawing/2014/main" id="{20AF3421-5FE0-7540-803F-2B0C9E2FDE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576" y="93134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29">
            <a:extLst>
              <a:ext uri="{FF2B5EF4-FFF2-40B4-BE49-F238E27FC236}">
                <a16:creationId xmlns:a16="http://schemas.microsoft.com/office/drawing/2014/main" id="{2452EB37-2AAC-D84B-9CDE-B254A885E5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69D46489-DBD3-E54A-AE06-9BBF6568E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04" y="3372593"/>
            <a:ext cx="1634782" cy="11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DB6ECF-9E40-C142-BBB9-FF4991565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25453" y="3372593"/>
            <a:ext cx="1634782" cy="11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A62E5686-A4FA-1542-A722-837938C907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1201" y="3372592"/>
            <a:ext cx="1634782" cy="11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B6130CBF-DE76-4F47-90B1-FE29904312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6865" y="3372591"/>
            <a:ext cx="1634782" cy="11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A15A45A-7A93-F74C-A703-C815F753D0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1" y="6277670"/>
            <a:ext cx="240449" cy="3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9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1294 L 3.125E-6 -4.44444E-6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0.0551 L -8.33333E-7 -4.07407E-6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125E-6 0.1294 L -3.125E-6 -4.44444E-6 " pathEditMode="relative" rAng="0" ptsTypes="AA">
                                      <p:cBhvr>
                                        <p:cTn id="1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91667E-6 0.0551 L 2.91667E-6 -4.07407E-6 " pathEditMode="relative" rAng="0" ptsTypes="AA">
                                      <p:cBhvr>
                                        <p:cTn id="24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875E-6 0.1294 L 1.875E-6 -4.44444E-6 " pathEditMode="relative" rAng="0" ptsTypes="AA">
                                      <p:cBhvr>
                                        <p:cTn id="29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29167E-6 0.0551 L -2.29167E-6 -4.07407E-6 " pathEditMode="relative" rAng="0" ptsTypes="AA">
                                      <p:cBhvr>
                                        <p:cTn id="34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58333E-6 0.1294 L -4.58333E-6 -4.44444E-6 " pathEditMode="relative" rAng="0" ptsTypes="AA">
                                      <p:cBhvr>
                                        <p:cTn id="3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45833E-6 0.0551 L 1.45833E-6 -4.07407E-6 " pathEditMode="relative" rAng="0" ptsTypes="AA">
                                      <p:cBhvr>
                                        <p:cTn id="44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 descr="A blue ball on the court&#10;&#10;Description automatically generated">
            <a:extLst>
              <a:ext uri="{FF2B5EF4-FFF2-40B4-BE49-F238E27FC236}">
                <a16:creationId xmlns:a16="http://schemas.microsoft.com/office/drawing/2014/main" id="{DA7A49D7-5199-E848-90F9-BE3783AD3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5998" y="2342910"/>
            <a:ext cx="5598319" cy="4407408"/>
          </a:xfrm>
          <a:custGeom>
            <a:avLst/>
            <a:gdLst>
              <a:gd name="connsiteX0" fmla="*/ 4411269 w 5598319"/>
              <a:gd name="connsiteY0" fmla="*/ 0 h 4411269"/>
              <a:gd name="connsiteX1" fmla="*/ 5598319 w 5598319"/>
              <a:gd name="connsiteY1" fmla="*/ 1187051 h 4411269"/>
              <a:gd name="connsiteX2" fmla="*/ 5598319 w 5598319"/>
              <a:gd name="connsiteY2" fmla="*/ 4411269 h 4411269"/>
              <a:gd name="connsiteX3" fmla="*/ 0 w 5598319"/>
              <a:gd name="connsiteY3" fmla="*/ 4411269 h 441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319" h="4411269">
                <a:moveTo>
                  <a:pt x="4411269" y="0"/>
                </a:moveTo>
                <a:lnTo>
                  <a:pt x="5598319" y="1187051"/>
                </a:lnTo>
                <a:lnTo>
                  <a:pt x="5598319" y="4411269"/>
                </a:lnTo>
                <a:lnTo>
                  <a:pt x="0" y="4411269"/>
                </a:lnTo>
                <a:close/>
              </a:path>
            </a:pathLst>
          </a:custGeom>
        </p:spPr>
      </p:pic>
      <p:sp>
        <p:nvSpPr>
          <p:cNvPr id="12" name="Right Triangle 17">
            <a:extLst>
              <a:ext uri="{FF2B5EF4-FFF2-40B4-BE49-F238E27FC236}">
                <a16:creationId xmlns:a16="http://schemas.microsoft.com/office/drawing/2014/main" id="{B5C5DAB6-46FC-2C45-9EF5-5459D8D0D270}"/>
              </a:ext>
            </a:extLst>
          </p:cNvPr>
          <p:cNvSpPr/>
          <p:nvPr userDrawn="1"/>
        </p:nvSpPr>
        <p:spPr>
          <a:xfrm rot="2700000">
            <a:off x="11296299" y="1476288"/>
            <a:ext cx="1576034" cy="1576034"/>
          </a:xfrm>
          <a:prstGeom prst="rtTriangle">
            <a:avLst/>
          </a:prstGeom>
          <a:solidFill>
            <a:srgbClr val="FECC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rgbClr val="FECC3F"/>
              </a:solidFill>
              <a:latin typeface="Proxima Nova" panose="02000506030000020004" pitchFamily="50" charset="0"/>
            </a:endParaRPr>
          </a:p>
        </p:txBody>
      </p:sp>
      <p:cxnSp>
        <p:nvCxnSpPr>
          <p:cNvPr id="14" name="Straight Connector 19">
            <a:extLst>
              <a:ext uri="{FF2B5EF4-FFF2-40B4-BE49-F238E27FC236}">
                <a16:creationId xmlns:a16="http://schemas.microsoft.com/office/drawing/2014/main" id="{B5B84636-BF77-EF43-99C9-29EA3213BCE0}"/>
              </a:ext>
            </a:extLst>
          </p:cNvPr>
          <p:cNvCxnSpPr/>
          <p:nvPr userDrawn="1"/>
        </p:nvCxnSpPr>
        <p:spPr>
          <a:xfrm>
            <a:off x="640576" y="3472181"/>
            <a:ext cx="5850749" cy="0"/>
          </a:xfrm>
          <a:prstGeom prst="line">
            <a:avLst/>
          </a:prstGeom>
          <a:ln w="12700">
            <a:solidFill>
              <a:srgbClr val="FECC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26">
            <a:extLst>
              <a:ext uri="{FF2B5EF4-FFF2-40B4-BE49-F238E27FC236}">
                <a16:creationId xmlns:a16="http://schemas.microsoft.com/office/drawing/2014/main" id="{4C2425A9-34BF-4347-9DC9-92ABF74F07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576" y="93134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E46C0A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29">
            <a:extLst>
              <a:ext uri="{FF2B5EF4-FFF2-40B4-BE49-F238E27FC236}">
                <a16:creationId xmlns:a16="http://schemas.microsoft.com/office/drawing/2014/main" id="{69F63953-99C9-8448-B24A-BFE310520B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E46C0A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9C9010C8-A4D5-1443-9EC9-71792E0011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576" y="2055133"/>
            <a:ext cx="6578600" cy="418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rgbClr val="1F497D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11AEFB94-6ECC-4F4A-A9AF-D9E0A69DE6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576" y="3748009"/>
            <a:ext cx="6578600" cy="418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rgbClr val="1F497D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024226BA-AD06-D248-8519-37188AC7EA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576" y="4456040"/>
            <a:ext cx="6578600" cy="418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F497D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24" name="Espace réservé du texte 19">
            <a:extLst>
              <a:ext uri="{FF2B5EF4-FFF2-40B4-BE49-F238E27FC236}">
                <a16:creationId xmlns:a16="http://schemas.microsoft.com/office/drawing/2014/main" id="{158FBB29-D62A-6E4C-B198-DC5655445D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0576" y="2670668"/>
            <a:ext cx="6578600" cy="418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F497D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cxnSp>
        <p:nvCxnSpPr>
          <p:cNvPr id="27" name="Straight Connector 4">
            <a:extLst>
              <a:ext uri="{FF2B5EF4-FFF2-40B4-BE49-F238E27FC236}">
                <a16:creationId xmlns:a16="http://schemas.microsoft.com/office/drawing/2014/main" id="{6CA25CC4-E94A-E643-97C9-F31DDB2DB23A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8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10">
            <a:extLst>
              <a:ext uri="{FF2B5EF4-FFF2-40B4-BE49-F238E27FC236}">
                <a16:creationId xmlns:a16="http://schemas.microsoft.com/office/drawing/2014/main" id="{961CF940-40AB-394C-ADAD-EE4DE044984C}"/>
              </a:ext>
            </a:extLst>
          </p:cNvPr>
          <p:cNvSpPr/>
          <p:nvPr userDrawn="1"/>
        </p:nvSpPr>
        <p:spPr>
          <a:xfrm rot="2700000">
            <a:off x="11296299" y="1476288"/>
            <a:ext cx="1576034" cy="1576034"/>
          </a:xfrm>
          <a:prstGeom prst="rtTriangle">
            <a:avLst/>
          </a:prstGeom>
          <a:solidFill>
            <a:srgbClr val="FEC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pic>
        <p:nvPicPr>
          <p:cNvPr id="4" name="Picture 11" descr="A close up of a football ball on a field&#10;&#10;Description automatically generated">
            <a:extLst>
              <a:ext uri="{FF2B5EF4-FFF2-40B4-BE49-F238E27FC236}">
                <a16:creationId xmlns:a16="http://schemas.microsoft.com/office/drawing/2014/main" id="{183EC175-6DA5-DA4E-8647-AF29722227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5997" y="2342910"/>
            <a:ext cx="5598319" cy="4407408"/>
          </a:xfrm>
          <a:custGeom>
            <a:avLst/>
            <a:gdLst>
              <a:gd name="connsiteX0" fmla="*/ 4411269 w 5598319"/>
              <a:gd name="connsiteY0" fmla="*/ 0 h 4411269"/>
              <a:gd name="connsiteX1" fmla="*/ 5598319 w 5598319"/>
              <a:gd name="connsiteY1" fmla="*/ 1187051 h 4411269"/>
              <a:gd name="connsiteX2" fmla="*/ 5598319 w 5598319"/>
              <a:gd name="connsiteY2" fmla="*/ 4411269 h 4411269"/>
              <a:gd name="connsiteX3" fmla="*/ 0 w 5598319"/>
              <a:gd name="connsiteY3" fmla="*/ 4411269 h 441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319" h="4411269">
                <a:moveTo>
                  <a:pt x="4411269" y="0"/>
                </a:moveTo>
                <a:lnTo>
                  <a:pt x="5598319" y="1187051"/>
                </a:lnTo>
                <a:lnTo>
                  <a:pt x="5598319" y="4411269"/>
                </a:lnTo>
                <a:lnTo>
                  <a:pt x="0" y="4411269"/>
                </a:lnTo>
                <a:close/>
              </a:path>
            </a:pathLst>
          </a:custGeom>
        </p:spPr>
      </p:pic>
      <p:sp>
        <p:nvSpPr>
          <p:cNvPr id="5" name="Espace réservé du contenu 26">
            <a:extLst>
              <a:ext uri="{FF2B5EF4-FFF2-40B4-BE49-F238E27FC236}">
                <a16:creationId xmlns:a16="http://schemas.microsoft.com/office/drawing/2014/main" id="{136EA6D4-54F2-C648-87FE-806F753CDF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576" y="93134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E46C0A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texte 29">
            <a:extLst>
              <a:ext uri="{FF2B5EF4-FFF2-40B4-BE49-F238E27FC236}">
                <a16:creationId xmlns:a16="http://schemas.microsoft.com/office/drawing/2014/main" id="{8876E02A-EFE5-D64D-AB8B-8687E6659A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E46C0A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3F353EF4-EC84-CC4D-B6DE-B822B72D1658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9">
            <a:extLst>
              <a:ext uri="{FF2B5EF4-FFF2-40B4-BE49-F238E27FC236}">
                <a16:creationId xmlns:a16="http://schemas.microsoft.com/office/drawing/2014/main" id="{5FDF8588-C1B3-7040-AFDA-9A3F2FCD9C49}"/>
              </a:ext>
            </a:extLst>
          </p:cNvPr>
          <p:cNvCxnSpPr/>
          <p:nvPr userDrawn="1"/>
        </p:nvCxnSpPr>
        <p:spPr>
          <a:xfrm>
            <a:off x="640576" y="3472181"/>
            <a:ext cx="5850749" cy="0"/>
          </a:xfrm>
          <a:prstGeom prst="line">
            <a:avLst/>
          </a:prstGeom>
          <a:ln w="12700">
            <a:solidFill>
              <a:srgbClr val="FECC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716BBD45-8570-3F4D-917F-40D35B7205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576" y="2055133"/>
            <a:ext cx="6578600" cy="418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rgbClr val="1F497D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texte 19">
            <a:extLst>
              <a:ext uri="{FF2B5EF4-FFF2-40B4-BE49-F238E27FC236}">
                <a16:creationId xmlns:a16="http://schemas.microsoft.com/office/drawing/2014/main" id="{DA0A9D82-C0E6-834C-8862-1D7671AE32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576" y="3748009"/>
            <a:ext cx="6578600" cy="418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rgbClr val="1F497D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3" name="Espace réservé du texte 19">
            <a:extLst>
              <a:ext uri="{FF2B5EF4-FFF2-40B4-BE49-F238E27FC236}">
                <a16:creationId xmlns:a16="http://schemas.microsoft.com/office/drawing/2014/main" id="{37B3790F-65EA-014C-A53A-9BB931C707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576" y="4456040"/>
            <a:ext cx="6578600" cy="418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F497D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texte 19">
            <a:extLst>
              <a:ext uri="{FF2B5EF4-FFF2-40B4-BE49-F238E27FC236}">
                <a16:creationId xmlns:a16="http://schemas.microsoft.com/office/drawing/2014/main" id="{1BB76007-792E-C24A-96D8-FF14DE9E42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0576" y="2670668"/>
            <a:ext cx="6578600" cy="418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F497D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10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6362A5-C99A-6745-B055-21EE08CB528C}"/>
              </a:ext>
            </a:extLst>
          </p:cNvPr>
          <p:cNvSpPr/>
          <p:nvPr userDrawn="1"/>
        </p:nvSpPr>
        <p:spPr>
          <a:xfrm>
            <a:off x="0" y="4505081"/>
            <a:ext cx="12192000" cy="23529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239B16C1-883C-D44F-8A1C-F00FD2D75D83}"/>
              </a:ext>
            </a:extLst>
          </p:cNvPr>
          <p:cNvGrpSpPr/>
          <p:nvPr userDrawn="1"/>
        </p:nvGrpSpPr>
        <p:grpSpPr>
          <a:xfrm>
            <a:off x="1570850" y="1914433"/>
            <a:ext cx="3912375" cy="4094862"/>
            <a:chOff x="627875" y="2143766"/>
            <a:chExt cx="3912375" cy="40948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A6AA03-E9BD-424A-BCEC-8D42F9F4CDB4}"/>
                </a:ext>
              </a:extLst>
            </p:cNvPr>
            <p:cNvSpPr/>
            <p:nvPr/>
          </p:nvSpPr>
          <p:spPr>
            <a:xfrm>
              <a:off x="627875" y="2143766"/>
              <a:ext cx="3912375" cy="40948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Proxima Nova" panose="02000506030000020004" pitchFamily="50" charset="0"/>
              </a:endParaRPr>
            </a:p>
          </p:txBody>
        </p:sp>
        <p:pic>
          <p:nvPicPr>
            <p:cNvPr id="6" name="Graphic 15">
              <a:extLst>
                <a:ext uri="{FF2B5EF4-FFF2-40B4-BE49-F238E27FC236}">
                  <a16:creationId xmlns:a16="http://schemas.microsoft.com/office/drawing/2014/main" id="{54217216-9D75-A346-B2A7-66AD5C218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84009" y="2405635"/>
              <a:ext cx="1017480" cy="707812"/>
            </a:xfrm>
            <a:prstGeom prst="rect">
              <a:avLst/>
            </a:prstGeom>
          </p:spPr>
        </p:pic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B66551CA-77AD-1A48-8512-DBA8D61BDEAF}"/>
              </a:ext>
            </a:extLst>
          </p:cNvPr>
          <p:cNvGrpSpPr/>
          <p:nvPr userDrawn="1"/>
        </p:nvGrpSpPr>
        <p:grpSpPr>
          <a:xfrm>
            <a:off x="6663228" y="1914433"/>
            <a:ext cx="3912375" cy="4094862"/>
            <a:chOff x="627875" y="2143766"/>
            <a:chExt cx="3912375" cy="409486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E2A349-B4CC-F64B-9D13-457652613514}"/>
                </a:ext>
              </a:extLst>
            </p:cNvPr>
            <p:cNvSpPr/>
            <p:nvPr/>
          </p:nvSpPr>
          <p:spPr>
            <a:xfrm>
              <a:off x="627875" y="2143766"/>
              <a:ext cx="3912375" cy="40948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Proxima Nova" panose="02000506030000020004" pitchFamily="50" charset="0"/>
              </a:endParaRPr>
            </a:p>
          </p:txBody>
        </p:sp>
        <p:pic>
          <p:nvPicPr>
            <p:cNvPr id="9" name="Graphic 15">
              <a:extLst>
                <a:ext uri="{FF2B5EF4-FFF2-40B4-BE49-F238E27FC236}">
                  <a16:creationId xmlns:a16="http://schemas.microsoft.com/office/drawing/2014/main" id="{9A7F9A0C-1482-6442-8DB8-A1FFECDA1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84009" y="2405635"/>
              <a:ext cx="1017480" cy="707812"/>
            </a:xfrm>
            <a:prstGeom prst="rect">
              <a:avLst/>
            </a:prstGeom>
          </p:spPr>
        </p:pic>
      </p:grpSp>
      <p:sp>
        <p:nvSpPr>
          <p:cNvPr id="10" name="Freeform: Shape 17">
            <a:extLst>
              <a:ext uri="{FF2B5EF4-FFF2-40B4-BE49-F238E27FC236}">
                <a16:creationId xmlns:a16="http://schemas.microsoft.com/office/drawing/2014/main" id="{E5CE8C54-EC03-A24E-B39A-4AB5C35E71B8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F78C2890-AC3B-7E41-9C63-CEDB27199FC3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90622E58-99DF-114A-8C72-2D38B09F4460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contenu 26">
            <a:extLst>
              <a:ext uri="{FF2B5EF4-FFF2-40B4-BE49-F238E27FC236}">
                <a16:creationId xmlns:a16="http://schemas.microsoft.com/office/drawing/2014/main" id="{243251AA-319A-544A-8CB2-18F70EE1ADA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576" y="93134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E46C0A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texte 29">
            <a:extLst>
              <a:ext uri="{FF2B5EF4-FFF2-40B4-BE49-F238E27FC236}">
                <a16:creationId xmlns:a16="http://schemas.microsoft.com/office/drawing/2014/main" id="{B24B64CF-238C-A44A-9D7F-912B4F37AA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E46C0A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5A6E4241-0DB9-044C-B451-C83AD6ADAE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71625" y="1905000"/>
            <a:ext cx="3911600" cy="4094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contenu 15">
            <a:extLst>
              <a:ext uri="{FF2B5EF4-FFF2-40B4-BE49-F238E27FC236}">
                <a16:creationId xmlns:a16="http://schemas.microsoft.com/office/drawing/2014/main" id="{1019266C-07B2-CE49-A389-ED5B9ACCA88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67500" y="1905000"/>
            <a:ext cx="3911600" cy="4094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6A467A8-7C89-A346-9DE3-94C0146646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1" y="6277670"/>
            <a:ext cx="240449" cy="3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1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E9B82E-6541-3D41-8D36-DE4079C07CEA}"/>
              </a:ext>
            </a:extLst>
          </p:cNvPr>
          <p:cNvSpPr/>
          <p:nvPr userDrawn="1"/>
        </p:nvSpPr>
        <p:spPr>
          <a:xfrm>
            <a:off x="0" y="4505081"/>
            <a:ext cx="12192000" cy="2352920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C366D9-58C6-194D-858E-613527303B60}"/>
              </a:ext>
            </a:extLst>
          </p:cNvPr>
          <p:cNvSpPr/>
          <p:nvPr userDrawn="1"/>
        </p:nvSpPr>
        <p:spPr>
          <a:xfrm>
            <a:off x="640577" y="2307318"/>
            <a:ext cx="4958140" cy="3587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sx="98000" sy="98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Proxima Nova" panose="02000506030000020004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357251-E03F-B044-8CF7-B5B1852564D0}"/>
              </a:ext>
            </a:extLst>
          </p:cNvPr>
          <p:cNvSpPr/>
          <p:nvPr userDrawn="1"/>
        </p:nvSpPr>
        <p:spPr>
          <a:xfrm>
            <a:off x="6096000" y="2307318"/>
            <a:ext cx="4958140" cy="3587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sx="98000" sy="98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Proxima Nova" panose="02000506030000020004" pitchFamily="50" charset="0"/>
            </a:endParaRPr>
          </a:p>
        </p:txBody>
      </p:sp>
      <p:sp>
        <p:nvSpPr>
          <p:cNvPr id="7" name="Freeform: Shape 17">
            <a:extLst>
              <a:ext uri="{FF2B5EF4-FFF2-40B4-BE49-F238E27FC236}">
                <a16:creationId xmlns:a16="http://schemas.microsoft.com/office/drawing/2014/main" id="{5613E55B-55BF-7D45-BB80-AFC12307929C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8" name="Freeform: Shape 18">
            <a:extLst>
              <a:ext uri="{FF2B5EF4-FFF2-40B4-BE49-F238E27FC236}">
                <a16:creationId xmlns:a16="http://schemas.microsoft.com/office/drawing/2014/main" id="{563B066E-EC90-1540-9EAE-A0EA7F124CF9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2DF028C6-63CD-E843-8A28-73BED8CA4A35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6">
            <a:extLst>
              <a:ext uri="{FF2B5EF4-FFF2-40B4-BE49-F238E27FC236}">
                <a16:creationId xmlns:a16="http://schemas.microsoft.com/office/drawing/2014/main" id="{DB83F7D1-CADB-494B-8781-D555F1E06C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576" y="93134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F497D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exte 29">
            <a:extLst>
              <a:ext uri="{FF2B5EF4-FFF2-40B4-BE49-F238E27FC236}">
                <a16:creationId xmlns:a16="http://schemas.microsoft.com/office/drawing/2014/main" id="{6D097536-03D5-BC41-9213-7003470F04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1F497D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DE2A0FBC-E293-7340-8818-C18CE721BCC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1350" y="2133600"/>
            <a:ext cx="4957763" cy="3770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r>
              <a:rPr lang="fr-FR" dirty="0"/>
              <a:t>Insérez</a:t>
            </a:r>
          </a:p>
        </p:txBody>
      </p:sp>
      <p:sp>
        <p:nvSpPr>
          <p:cNvPr id="14" name="Espace réservé du contenu 12">
            <a:extLst>
              <a:ext uri="{FF2B5EF4-FFF2-40B4-BE49-F238E27FC236}">
                <a16:creationId xmlns:a16="http://schemas.microsoft.com/office/drawing/2014/main" id="{25383BB1-45E7-ED44-BC47-1BB4D28F67B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89650" y="2133600"/>
            <a:ext cx="4957763" cy="3770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r>
              <a:rPr lang="fr-FR" dirty="0"/>
              <a:t>Insérez</a:t>
            </a:r>
          </a:p>
        </p:txBody>
      </p:sp>
      <p:sp>
        <p:nvSpPr>
          <p:cNvPr id="15" name="Espace réservé du contenu 26">
            <a:extLst>
              <a:ext uri="{FF2B5EF4-FFF2-40B4-BE49-F238E27FC236}">
                <a16:creationId xmlns:a16="http://schemas.microsoft.com/office/drawing/2014/main" id="{CA8080DC-59CD-E848-965F-B24E64FBB2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576" y="1664766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rgbClr val="1F497D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279BDD5-CE8A-9842-9B05-4B2D7F7CC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1" y="6277670"/>
            <a:ext cx="240449" cy="3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contenu 35">
            <a:extLst>
              <a:ext uri="{FF2B5EF4-FFF2-40B4-BE49-F238E27FC236}">
                <a16:creationId xmlns:a16="http://schemas.microsoft.com/office/drawing/2014/main" id="{2D647A0B-510B-AD4F-AFFB-546D536BB4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572375" y="0"/>
            <a:ext cx="461962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r>
              <a:rPr lang="fr-FR" sz="1600" dirty="0">
                <a:latin typeface="Gotham Book Regular" panose="02000603040000020004" pitchFamily="2" charset="77"/>
              </a:rPr>
              <a:t>Insérez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41DCC3-B814-C74D-8654-6606266CBCCD}"/>
              </a:ext>
            </a:extLst>
          </p:cNvPr>
          <p:cNvSpPr/>
          <p:nvPr userDrawn="1"/>
        </p:nvSpPr>
        <p:spPr>
          <a:xfrm>
            <a:off x="7572655" y="0"/>
            <a:ext cx="4619345" cy="6858000"/>
          </a:xfrm>
          <a:prstGeom prst="rect">
            <a:avLst/>
          </a:prstGeom>
          <a:solidFill>
            <a:srgbClr val="E46C0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xima Nova" panose="02000506030000020004" pitchFamily="50" charset="0"/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07C5E19D-5DF3-CF42-9F4A-A2D326CDB43B}"/>
              </a:ext>
            </a:extLst>
          </p:cNvPr>
          <p:cNvSpPr/>
          <p:nvPr userDrawn="1"/>
        </p:nvSpPr>
        <p:spPr>
          <a:xfrm>
            <a:off x="640576" y="2166900"/>
            <a:ext cx="2715997" cy="3362663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1926175"/>
                </a:moveTo>
                <a:cubicBezTo>
                  <a:pt x="225" y="129482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rgbClr val="E46C0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00506030000020004" pitchFamily="50" charset="0"/>
            </a:endParaRPr>
          </a:p>
        </p:txBody>
      </p:sp>
      <p:sp>
        <p:nvSpPr>
          <p:cNvPr id="11" name="Rectangle 35">
            <a:extLst>
              <a:ext uri="{FF2B5EF4-FFF2-40B4-BE49-F238E27FC236}">
                <a16:creationId xmlns:a16="http://schemas.microsoft.com/office/drawing/2014/main" id="{881B31AB-2618-E242-9DD0-AB49127D5E69}"/>
              </a:ext>
            </a:extLst>
          </p:cNvPr>
          <p:cNvSpPr/>
          <p:nvPr userDrawn="1"/>
        </p:nvSpPr>
        <p:spPr>
          <a:xfrm>
            <a:off x="3710230" y="2166900"/>
            <a:ext cx="2715997" cy="3362663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1926175"/>
                </a:moveTo>
                <a:cubicBezTo>
                  <a:pt x="225" y="129482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solidFill>
            <a:schemeClr val="bg1"/>
          </a:solidFill>
          <a:ln w="50800">
            <a:solidFill>
              <a:srgbClr val="E46C0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00506030000020004" pitchFamily="50" charset="0"/>
            </a:endParaRPr>
          </a:p>
        </p:txBody>
      </p:sp>
      <p:sp>
        <p:nvSpPr>
          <p:cNvPr id="16" name="TextBox 74">
            <a:extLst>
              <a:ext uri="{FF2B5EF4-FFF2-40B4-BE49-F238E27FC236}">
                <a16:creationId xmlns:a16="http://schemas.microsoft.com/office/drawing/2014/main" id="{4FA4F6E7-F893-3A4C-90C1-1909018A492D}"/>
              </a:ext>
            </a:extLst>
          </p:cNvPr>
          <p:cNvSpPr txBox="1"/>
          <p:nvPr userDrawn="1"/>
        </p:nvSpPr>
        <p:spPr>
          <a:xfrm>
            <a:off x="3808587" y="5228537"/>
            <a:ext cx="265628" cy="4185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7" name="TextBox 76">
            <a:extLst>
              <a:ext uri="{FF2B5EF4-FFF2-40B4-BE49-F238E27FC236}">
                <a16:creationId xmlns:a16="http://schemas.microsoft.com/office/drawing/2014/main" id="{2CD67880-AD15-AE46-AB4D-76AE93050775}"/>
              </a:ext>
            </a:extLst>
          </p:cNvPr>
          <p:cNvSpPr txBox="1"/>
          <p:nvPr userDrawn="1"/>
        </p:nvSpPr>
        <p:spPr>
          <a:xfrm>
            <a:off x="721005" y="5229740"/>
            <a:ext cx="265628" cy="4185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0AAF9682-E67C-484F-8862-5FCDC7B36D3B}"/>
              </a:ext>
            </a:extLst>
          </p:cNvPr>
          <p:cNvSpPr/>
          <p:nvPr userDrawn="1"/>
        </p:nvSpPr>
        <p:spPr>
          <a:xfrm>
            <a:off x="6779884" y="2166900"/>
            <a:ext cx="2715997" cy="3362663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1926175"/>
                </a:moveTo>
                <a:cubicBezTo>
                  <a:pt x="225" y="129482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solidFill>
            <a:schemeClr val="bg1"/>
          </a:solidFill>
          <a:ln w="50800">
            <a:solidFill>
              <a:srgbClr val="E46C0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00506030000020004" pitchFamily="50" charset="0"/>
            </a:endParaRPr>
          </a:p>
        </p:txBody>
      </p:sp>
      <p:sp>
        <p:nvSpPr>
          <p:cNvPr id="20" name="TextBox 86">
            <a:extLst>
              <a:ext uri="{FF2B5EF4-FFF2-40B4-BE49-F238E27FC236}">
                <a16:creationId xmlns:a16="http://schemas.microsoft.com/office/drawing/2014/main" id="{2F65D6CC-BB5E-574B-A4A9-8783139C6D2C}"/>
              </a:ext>
            </a:extLst>
          </p:cNvPr>
          <p:cNvSpPr txBox="1"/>
          <p:nvPr userDrawn="1"/>
        </p:nvSpPr>
        <p:spPr>
          <a:xfrm>
            <a:off x="6878241" y="5228537"/>
            <a:ext cx="265628" cy="4185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cxnSp>
        <p:nvCxnSpPr>
          <p:cNvPr id="23" name="Straight Connector 49">
            <a:extLst>
              <a:ext uri="{FF2B5EF4-FFF2-40B4-BE49-F238E27FC236}">
                <a16:creationId xmlns:a16="http://schemas.microsoft.com/office/drawing/2014/main" id="{98A32ECD-D1EB-B145-98A3-EA189C1AF9A1}"/>
              </a:ext>
            </a:extLst>
          </p:cNvPr>
          <p:cNvCxnSpPr>
            <a:cxnSpLocks/>
          </p:cNvCxnSpPr>
          <p:nvPr userDrawn="1"/>
        </p:nvCxnSpPr>
        <p:spPr>
          <a:xfrm>
            <a:off x="3997097" y="3352582"/>
            <a:ext cx="167893" cy="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5">
            <a:extLst>
              <a:ext uri="{FF2B5EF4-FFF2-40B4-BE49-F238E27FC236}">
                <a16:creationId xmlns:a16="http://schemas.microsoft.com/office/drawing/2014/main" id="{7100AA2B-B5AA-B440-A91A-F5B4213B8835}"/>
              </a:ext>
            </a:extLst>
          </p:cNvPr>
          <p:cNvCxnSpPr>
            <a:cxnSpLocks/>
          </p:cNvCxnSpPr>
          <p:nvPr userDrawn="1"/>
        </p:nvCxnSpPr>
        <p:spPr>
          <a:xfrm>
            <a:off x="3997097" y="4249442"/>
            <a:ext cx="167893" cy="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4">
            <a:extLst>
              <a:ext uri="{FF2B5EF4-FFF2-40B4-BE49-F238E27FC236}">
                <a16:creationId xmlns:a16="http://schemas.microsoft.com/office/drawing/2014/main" id="{E4EAC3F1-B89A-944B-932B-C0C3595DEA96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contenu 26">
            <a:extLst>
              <a:ext uri="{FF2B5EF4-FFF2-40B4-BE49-F238E27FC236}">
                <a16:creationId xmlns:a16="http://schemas.microsoft.com/office/drawing/2014/main" id="{30FB78E7-240D-E343-B2D7-28279CBD43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576" y="93134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F497D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29">
            <a:extLst>
              <a:ext uri="{FF2B5EF4-FFF2-40B4-BE49-F238E27FC236}">
                <a16:creationId xmlns:a16="http://schemas.microsoft.com/office/drawing/2014/main" id="{618D9D1B-FA3D-0342-A95D-684660E4FE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1F497D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E5D30456-6708-7C45-8D95-B74D459895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2078" y="2367648"/>
            <a:ext cx="2171700" cy="739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rgbClr val="E46C0A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28">
            <a:extLst>
              <a:ext uri="{FF2B5EF4-FFF2-40B4-BE49-F238E27FC236}">
                <a16:creationId xmlns:a16="http://schemas.microsoft.com/office/drawing/2014/main" id="{2E5A9896-1F85-C447-B40F-D61D2D0BFC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78178" y="2367648"/>
            <a:ext cx="2171700" cy="739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rgbClr val="E46C0A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1" name="Espace réservé du texte 28">
            <a:extLst>
              <a:ext uri="{FF2B5EF4-FFF2-40B4-BE49-F238E27FC236}">
                <a16:creationId xmlns:a16="http://schemas.microsoft.com/office/drawing/2014/main" id="{1F8517C0-96D9-8D43-82C7-6539236562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5228" y="2367648"/>
            <a:ext cx="2171700" cy="739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rgbClr val="E46C0A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BA65E5D8-33C2-514A-82D5-B34FB68067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97097" y="3491667"/>
            <a:ext cx="2152781" cy="585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E46C0A"/>
                </a:solidFill>
                <a:latin typeface="Trade Gothic LT Pro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4" name="Espace réservé du texte 32">
            <a:extLst>
              <a:ext uri="{FF2B5EF4-FFF2-40B4-BE49-F238E27FC236}">
                <a16:creationId xmlns:a16="http://schemas.microsoft.com/office/drawing/2014/main" id="{253EFE50-4429-2144-A03B-EA78EF0C92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97097" y="4378262"/>
            <a:ext cx="2152781" cy="585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E46C0A"/>
                </a:solidFill>
                <a:latin typeface="Trade Gothic LT Pro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9" name="Freeform: Shape 17">
            <a:extLst>
              <a:ext uri="{FF2B5EF4-FFF2-40B4-BE49-F238E27FC236}">
                <a16:creationId xmlns:a16="http://schemas.microsoft.com/office/drawing/2014/main" id="{81E857AF-7596-C146-A719-59FC6281C9A5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40" name="Freeform: Shape 18">
            <a:extLst>
              <a:ext uri="{FF2B5EF4-FFF2-40B4-BE49-F238E27FC236}">
                <a16:creationId xmlns:a16="http://schemas.microsoft.com/office/drawing/2014/main" id="{BA81BDF3-7987-4449-993E-1C77A42D18AB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15023 L -2.29167E-6 -1.11111E-6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08333E-6 0.07384 L -2.08333E-6 4.44444E-6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E-6 0.15023 L 5E-6 -1.11111E-6 " pathEditMode="relative" rAng="0" ptsTypes="AA">
                                      <p:cBhvr>
                                        <p:cTn id="19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91667E-6 0.07385 L 2.91667E-6 -4.07407E-6 " pathEditMode="relative" rAng="0" ptsTypes="AA">
                                      <p:cBhvr>
                                        <p:cTn id="24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08333E-6 0.15023 L 2.08333E-6 -1.11111E-6 " pathEditMode="relative" rAng="0" ptsTypes="AA">
                                      <p:cBhvr>
                                        <p:cTn id="29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022E-16 0.07385 L 1.11022E-16 -4.07407E-6 " pathEditMode="relative" rAng="0" ptsTypes="AA">
                                      <p:cBhvr>
                                        <p:cTn id="34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11" grpId="0" animBg="1"/>
      <p:bldP spid="11" grpId="1" animBg="1"/>
      <p:bldP spid="16" grpId="0"/>
      <p:bldP spid="16" grpId="1"/>
      <p:bldP spid="17" grpId="0"/>
      <p:bldP spid="17" grpId="1"/>
      <p:bldP spid="18" grpId="0" animBg="1"/>
      <p:bldP spid="18" grpId="1" animBg="1"/>
      <p:bldP spid="20" grpId="0"/>
      <p:bldP spid="20" grpId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id="{C6DAD82A-A29F-E54E-873D-FCC80E1C2B6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72375" y="0"/>
            <a:ext cx="461962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r>
              <a:rPr lang="fr-FR" dirty="0"/>
              <a:t>Insérez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C2D99C-E417-D046-BDBE-C0FF1F7967B8}"/>
              </a:ext>
            </a:extLst>
          </p:cNvPr>
          <p:cNvSpPr/>
          <p:nvPr userDrawn="1"/>
        </p:nvSpPr>
        <p:spPr>
          <a:xfrm>
            <a:off x="640576" y="3511546"/>
            <a:ext cx="2412097" cy="2327011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0049468C-D13D-6D4D-BD5A-DF2C3770DBC1}"/>
              </a:ext>
            </a:extLst>
          </p:cNvPr>
          <p:cNvCxnSpPr>
            <a:cxnSpLocks/>
          </p:cNvCxnSpPr>
          <p:nvPr userDrawn="1"/>
        </p:nvCxnSpPr>
        <p:spPr>
          <a:xfrm>
            <a:off x="640576" y="3241159"/>
            <a:ext cx="241209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CA1C0109-ADD0-3D45-A335-A3430C75FA98}"/>
              </a:ext>
            </a:extLst>
          </p:cNvPr>
          <p:cNvCxnSpPr>
            <a:cxnSpLocks/>
          </p:cNvCxnSpPr>
          <p:nvPr userDrawn="1"/>
        </p:nvCxnSpPr>
        <p:spPr>
          <a:xfrm>
            <a:off x="4257674" y="3241159"/>
            <a:ext cx="241209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CF1C87D-B668-234B-9B66-9DC88F0CA082}"/>
              </a:ext>
            </a:extLst>
          </p:cNvPr>
          <p:cNvSpPr/>
          <p:nvPr userDrawn="1"/>
        </p:nvSpPr>
        <p:spPr>
          <a:xfrm>
            <a:off x="7572655" y="0"/>
            <a:ext cx="4619344" cy="685799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9250F5-C8EE-8444-84E9-2C2BB60434B3}"/>
              </a:ext>
            </a:extLst>
          </p:cNvPr>
          <p:cNvSpPr/>
          <p:nvPr userDrawn="1"/>
        </p:nvSpPr>
        <p:spPr>
          <a:xfrm>
            <a:off x="4219672" y="3511547"/>
            <a:ext cx="2412100" cy="2327011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F6BDBFCA-F53E-DC46-A25E-777AA7721278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contenu 26">
            <a:extLst>
              <a:ext uri="{FF2B5EF4-FFF2-40B4-BE49-F238E27FC236}">
                <a16:creationId xmlns:a16="http://schemas.microsoft.com/office/drawing/2014/main" id="{5C32D46A-2595-B14D-91E4-4B1CC0D401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576" y="93134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E46C0A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texte 29">
            <a:extLst>
              <a:ext uri="{FF2B5EF4-FFF2-40B4-BE49-F238E27FC236}">
                <a16:creationId xmlns:a16="http://schemas.microsoft.com/office/drawing/2014/main" id="{73B947B0-04AE-DC41-84A9-418BA28EF6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E46C0A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FB2A0FE-954F-C04F-84D5-24B430556D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573" y="1799183"/>
            <a:ext cx="2940050" cy="51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E46C0A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3899B6A-86D0-694A-978C-C5303D8FE3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573" y="2805818"/>
            <a:ext cx="2492375" cy="3299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1F497D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3B0E490-C78C-6A4A-AD21-4A1D2271A2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0073" y="2805818"/>
            <a:ext cx="2492375" cy="3299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1F497D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9" name="Espace réservé du texte 29">
            <a:extLst>
              <a:ext uri="{FF2B5EF4-FFF2-40B4-BE49-F238E27FC236}">
                <a16:creationId xmlns:a16="http://schemas.microsoft.com/office/drawing/2014/main" id="{315130F6-4E61-0B48-AFE6-6AAF3175F2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43271" y="3511546"/>
            <a:ext cx="4106349" cy="232701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2B22AB4E-FF4B-F741-8DE1-1FF1BF0CC12E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26" name="Freeform: Shape 18">
            <a:extLst>
              <a:ext uri="{FF2B5EF4-FFF2-40B4-BE49-F238E27FC236}">
                <a16:creationId xmlns:a16="http://schemas.microsoft.com/office/drawing/2014/main" id="{EB22F0AE-EC39-2D40-A3B3-EE6A053AACB8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03730D93-6915-9F4C-9CA3-3CF819273E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08" y="3680273"/>
            <a:ext cx="2159217" cy="2034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1" name="Espace réservé du contenu 30">
            <a:extLst>
              <a:ext uri="{FF2B5EF4-FFF2-40B4-BE49-F238E27FC236}">
                <a16:creationId xmlns:a16="http://schemas.microsoft.com/office/drawing/2014/main" id="{6B8CB943-7960-644D-B2B6-6A54E3EFD35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07701" y="3672269"/>
            <a:ext cx="2226449" cy="20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BFBFB"/>
                </a:solidFill>
                <a:latin typeface="Gotham Book Regular" panose="02000603040000020004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95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11" grpId="0" animBg="1"/>
      <p:bldP spid="11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Espace réservé du contenu 67">
            <a:extLst>
              <a:ext uri="{FF2B5EF4-FFF2-40B4-BE49-F238E27FC236}">
                <a16:creationId xmlns:a16="http://schemas.microsoft.com/office/drawing/2014/main" id="{AD61E260-B971-9F44-98A8-77352FC5C06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118208" y="98088"/>
            <a:ext cx="11979275" cy="664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399B7-1CB8-7749-857B-85A74A000C50}"/>
              </a:ext>
            </a:extLst>
          </p:cNvPr>
          <p:cNvSpPr/>
          <p:nvPr/>
        </p:nvSpPr>
        <p:spPr>
          <a:xfrm>
            <a:off x="4130149" y="1900371"/>
            <a:ext cx="3317020" cy="1296528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b="1" dirty="0">
              <a:latin typeface="Trade Gothic LT Pro Bold Conden" panose="020B0503040303020004" pitchFamily="34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CA498-4C12-FD4C-912B-8E18131221A4}"/>
              </a:ext>
            </a:extLst>
          </p:cNvPr>
          <p:cNvSpPr/>
          <p:nvPr/>
        </p:nvSpPr>
        <p:spPr>
          <a:xfrm>
            <a:off x="640576" y="1900371"/>
            <a:ext cx="3317020" cy="1279134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b="1" dirty="0">
              <a:latin typeface="Trade Gothic LT Pro Bold Conden" panose="020B0503040303020004" pitchFamily="34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B60D481-DA8C-EA41-8C6A-99703297D992}"/>
              </a:ext>
            </a:extLst>
          </p:cNvPr>
          <p:cNvSpPr/>
          <p:nvPr/>
        </p:nvSpPr>
        <p:spPr>
          <a:xfrm>
            <a:off x="8172132" y="3066023"/>
            <a:ext cx="3200387" cy="29939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cxnSp>
        <p:nvCxnSpPr>
          <p:cNvPr id="45" name="Straight Connector 4">
            <a:extLst>
              <a:ext uri="{FF2B5EF4-FFF2-40B4-BE49-F238E27FC236}">
                <a16:creationId xmlns:a16="http://schemas.microsoft.com/office/drawing/2014/main" id="{FC6F20B5-77E7-0048-ABEC-2E3694ADC76C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contenu 26">
            <a:extLst>
              <a:ext uri="{FF2B5EF4-FFF2-40B4-BE49-F238E27FC236}">
                <a16:creationId xmlns:a16="http://schemas.microsoft.com/office/drawing/2014/main" id="{67D91D18-B0FF-3E43-AE2C-5EA979EFDD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576" y="93134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F497D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47" name="Espace réservé du texte 29">
            <a:extLst>
              <a:ext uri="{FF2B5EF4-FFF2-40B4-BE49-F238E27FC236}">
                <a16:creationId xmlns:a16="http://schemas.microsoft.com/office/drawing/2014/main" id="{F1417D6C-0E69-7D40-8639-9A178EA5D9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1F497D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48" name="Freeform: Shape 17">
            <a:extLst>
              <a:ext uri="{FF2B5EF4-FFF2-40B4-BE49-F238E27FC236}">
                <a16:creationId xmlns:a16="http://schemas.microsoft.com/office/drawing/2014/main" id="{0F278422-B9A6-DC47-B5A3-B6831A583672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49" name="Freeform: Shape 18">
            <a:extLst>
              <a:ext uri="{FF2B5EF4-FFF2-40B4-BE49-F238E27FC236}">
                <a16:creationId xmlns:a16="http://schemas.microsoft.com/office/drawing/2014/main" id="{F6F01E51-3C6D-B843-8EFA-8E6E00AF3A91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50" name="Espace réservé du contenu 26">
            <a:extLst>
              <a:ext uri="{FF2B5EF4-FFF2-40B4-BE49-F238E27FC236}">
                <a16:creationId xmlns:a16="http://schemas.microsoft.com/office/drawing/2014/main" id="{3530216C-B95A-FE4F-A55E-58CCB799EC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7421" y="2162688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51" name="Espace réservé du contenu 26">
            <a:extLst>
              <a:ext uri="{FF2B5EF4-FFF2-40B4-BE49-F238E27FC236}">
                <a16:creationId xmlns:a16="http://schemas.microsoft.com/office/drawing/2014/main" id="{0A9F9878-F6F8-3341-8286-436321171B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7421" y="2629413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52" name="Espace réservé du contenu 26">
            <a:extLst>
              <a:ext uri="{FF2B5EF4-FFF2-40B4-BE49-F238E27FC236}">
                <a16:creationId xmlns:a16="http://schemas.microsoft.com/office/drawing/2014/main" id="{9CA82AAA-DFAB-3A46-874C-58AD798515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02146" y="2162688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53" name="Espace réservé du contenu 26">
            <a:extLst>
              <a:ext uri="{FF2B5EF4-FFF2-40B4-BE49-F238E27FC236}">
                <a16:creationId xmlns:a16="http://schemas.microsoft.com/office/drawing/2014/main" id="{F8F2001B-4E4A-1047-BC56-21FE2C7295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02146" y="2629413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65" name="Espace réservé du contenu 26">
            <a:extLst>
              <a:ext uri="{FF2B5EF4-FFF2-40B4-BE49-F238E27FC236}">
                <a16:creationId xmlns:a16="http://schemas.microsoft.com/office/drawing/2014/main" id="{16EEAE7C-C895-D441-9718-A558920858B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479302" y="347095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contenu 26">
            <a:extLst>
              <a:ext uri="{FF2B5EF4-FFF2-40B4-BE49-F238E27FC236}">
                <a16:creationId xmlns:a16="http://schemas.microsoft.com/office/drawing/2014/main" id="{60A5E56E-CEDA-AC4A-8833-A2C365A47DE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479301" y="4123413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D51AB4A-D742-DF4F-819F-94EE5CC338A2}"/>
              </a:ext>
            </a:extLst>
          </p:cNvPr>
          <p:cNvSpPr/>
          <p:nvPr userDrawn="1"/>
        </p:nvSpPr>
        <p:spPr>
          <a:xfrm>
            <a:off x="4130149" y="3331905"/>
            <a:ext cx="3317020" cy="1296528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b="1" dirty="0">
              <a:latin typeface="Trade Gothic LT Pro Bold Conden" panose="020B0503040303020004" pitchFamily="34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91B6865-7A83-0041-8898-BD9B06C40C2D}"/>
              </a:ext>
            </a:extLst>
          </p:cNvPr>
          <p:cNvSpPr/>
          <p:nvPr userDrawn="1"/>
        </p:nvSpPr>
        <p:spPr>
          <a:xfrm>
            <a:off x="640576" y="3331905"/>
            <a:ext cx="3317020" cy="1279134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b="1" dirty="0">
              <a:latin typeface="Trade Gothic LT Pro Bold Conden" panose="020B0503040303020004" pitchFamily="34" charset="77"/>
            </a:endParaRPr>
          </a:p>
        </p:txBody>
      </p:sp>
      <p:sp>
        <p:nvSpPr>
          <p:cNvPr id="75" name="Espace réservé du contenu 26">
            <a:extLst>
              <a:ext uri="{FF2B5EF4-FFF2-40B4-BE49-F238E27FC236}">
                <a16:creationId xmlns:a16="http://schemas.microsoft.com/office/drawing/2014/main" id="{C61721C5-257C-4C43-8EC0-06E4DF67DFBF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87421" y="3594222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76" name="Espace réservé du contenu 26">
            <a:extLst>
              <a:ext uri="{FF2B5EF4-FFF2-40B4-BE49-F238E27FC236}">
                <a16:creationId xmlns:a16="http://schemas.microsoft.com/office/drawing/2014/main" id="{4B8079D7-248D-E74E-BBFB-32201E93153C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87421" y="4060947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77" name="Espace réservé du contenu 26">
            <a:extLst>
              <a:ext uri="{FF2B5EF4-FFF2-40B4-BE49-F238E27FC236}">
                <a16:creationId xmlns:a16="http://schemas.microsoft.com/office/drawing/2014/main" id="{E9AF601D-B6C4-474F-B73D-B9376F73C2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402146" y="3594222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78" name="Espace réservé du contenu 26">
            <a:extLst>
              <a:ext uri="{FF2B5EF4-FFF2-40B4-BE49-F238E27FC236}">
                <a16:creationId xmlns:a16="http://schemas.microsoft.com/office/drawing/2014/main" id="{E42FA66D-A9F5-2342-83C7-13701D425FB7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402146" y="4060947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34A5099-5066-BE4E-8CC5-B4597C7D960B}"/>
              </a:ext>
            </a:extLst>
          </p:cNvPr>
          <p:cNvSpPr/>
          <p:nvPr userDrawn="1"/>
        </p:nvSpPr>
        <p:spPr>
          <a:xfrm>
            <a:off x="4130149" y="4763439"/>
            <a:ext cx="3317020" cy="1296528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b="1" dirty="0">
              <a:latin typeface="Trade Gothic LT Pro Bold Conden" panose="020B0503040303020004" pitchFamily="34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8A564D2-B654-C945-A581-23282F05EBAC}"/>
              </a:ext>
            </a:extLst>
          </p:cNvPr>
          <p:cNvSpPr/>
          <p:nvPr userDrawn="1"/>
        </p:nvSpPr>
        <p:spPr>
          <a:xfrm>
            <a:off x="640576" y="4763439"/>
            <a:ext cx="3317020" cy="1279134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b="1" dirty="0">
              <a:latin typeface="Trade Gothic LT Pro Bold Conden" panose="020B0503040303020004" pitchFamily="34" charset="77"/>
            </a:endParaRPr>
          </a:p>
        </p:txBody>
      </p:sp>
      <p:sp>
        <p:nvSpPr>
          <p:cNvPr id="81" name="Espace réservé du contenu 26">
            <a:extLst>
              <a:ext uri="{FF2B5EF4-FFF2-40B4-BE49-F238E27FC236}">
                <a16:creationId xmlns:a16="http://schemas.microsoft.com/office/drawing/2014/main" id="{71917FFA-64D3-504B-B354-0B98036278E3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87421" y="5025756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contenu 26">
            <a:extLst>
              <a:ext uri="{FF2B5EF4-FFF2-40B4-BE49-F238E27FC236}">
                <a16:creationId xmlns:a16="http://schemas.microsoft.com/office/drawing/2014/main" id="{21F23C99-2BC5-6F45-B97E-1B6E0B940105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87421" y="549248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contenu 26">
            <a:extLst>
              <a:ext uri="{FF2B5EF4-FFF2-40B4-BE49-F238E27FC236}">
                <a16:creationId xmlns:a16="http://schemas.microsoft.com/office/drawing/2014/main" id="{7AE3116D-CE3D-4145-A10F-66E3500F490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4402146" y="5025756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84" name="Espace réservé du contenu 26">
            <a:extLst>
              <a:ext uri="{FF2B5EF4-FFF2-40B4-BE49-F238E27FC236}">
                <a16:creationId xmlns:a16="http://schemas.microsoft.com/office/drawing/2014/main" id="{0C75F7CF-BBBE-3546-A3E0-C481AAB52590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402146" y="549248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66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2">
            <a:extLst>
              <a:ext uri="{FF2B5EF4-FFF2-40B4-BE49-F238E27FC236}">
                <a16:creationId xmlns:a16="http://schemas.microsoft.com/office/drawing/2014/main" id="{6DF0DFC3-AF47-544B-A5E4-0A6DD8808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55" y="107683"/>
            <a:ext cx="11977690" cy="6643160"/>
          </a:xfrm>
          <a:custGeom>
            <a:avLst/>
            <a:gdLst>
              <a:gd name="connsiteX0" fmla="*/ 5749244 w 11977688"/>
              <a:gd name="connsiteY0" fmla="*/ 0 h 6643160"/>
              <a:gd name="connsiteX1" fmla="*/ 11977688 w 11977688"/>
              <a:gd name="connsiteY1" fmla="*/ 0 h 6643160"/>
              <a:gd name="connsiteX2" fmla="*/ 11977688 w 11977688"/>
              <a:gd name="connsiteY2" fmla="*/ 6643160 h 6643160"/>
              <a:gd name="connsiteX3" fmla="*/ 35721 w 11977688"/>
              <a:gd name="connsiteY3" fmla="*/ 6643160 h 6643160"/>
              <a:gd name="connsiteX4" fmla="*/ 0 w 11977688"/>
              <a:gd name="connsiteY4" fmla="*/ 6643160 h 6643160"/>
              <a:gd name="connsiteX5" fmla="*/ 0 w 11977688"/>
              <a:gd name="connsiteY5" fmla="*/ 5747434 h 6643160"/>
              <a:gd name="connsiteX6" fmla="*/ 589758 w 11977688"/>
              <a:gd name="connsiteY6" fmla="*/ 5157676 h 6643160"/>
              <a:gd name="connsiteX7" fmla="*/ 589758 w 11977688"/>
              <a:gd name="connsiteY7" fmla="*/ 5159525 h 6643160"/>
              <a:gd name="connsiteX8" fmla="*/ 5749244 w 11977688"/>
              <a:gd name="connsiteY8" fmla="*/ 39 h 66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77688" h="6643160">
                <a:moveTo>
                  <a:pt x="5749244" y="0"/>
                </a:moveTo>
                <a:lnTo>
                  <a:pt x="11977688" y="0"/>
                </a:lnTo>
                <a:lnTo>
                  <a:pt x="11977688" y="6643160"/>
                </a:lnTo>
                <a:lnTo>
                  <a:pt x="35721" y="6643160"/>
                </a:lnTo>
                <a:lnTo>
                  <a:pt x="0" y="6643160"/>
                </a:lnTo>
                <a:lnTo>
                  <a:pt x="0" y="5747434"/>
                </a:lnTo>
                <a:lnTo>
                  <a:pt x="589758" y="5157676"/>
                </a:lnTo>
                <a:lnTo>
                  <a:pt x="589758" y="5159525"/>
                </a:lnTo>
                <a:lnTo>
                  <a:pt x="5749244" y="39"/>
                </a:lnTo>
                <a:close/>
              </a:path>
            </a:pathLst>
          </a:custGeom>
        </p:spPr>
      </p:pic>
      <p:sp>
        <p:nvSpPr>
          <p:cNvPr id="8" name="Freeform: Shape 5">
            <a:extLst>
              <a:ext uri="{FF2B5EF4-FFF2-40B4-BE49-F238E27FC236}">
                <a16:creationId xmlns:a16="http://schemas.microsoft.com/office/drawing/2014/main" id="{F3C34A2E-5E12-4F4D-B86E-396216845A43}"/>
              </a:ext>
            </a:extLst>
          </p:cNvPr>
          <p:cNvSpPr/>
          <p:nvPr userDrawn="1"/>
        </p:nvSpPr>
        <p:spPr>
          <a:xfrm rot="5400000">
            <a:off x="700679" y="-485842"/>
            <a:ext cx="4411269" cy="5598319"/>
          </a:xfrm>
          <a:custGeom>
            <a:avLst/>
            <a:gdLst>
              <a:gd name="connsiteX0" fmla="*/ 0 w 4411269"/>
              <a:gd name="connsiteY0" fmla="*/ 5598319 h 5598319"/>
              <a:gd name="connsiteX1" fmla="*/ 0 w 4411269"/>
              <a:gd name="connsiteY1" fmla="*/ 0 h 5598319"/>
              <a:gd name="connsiteX2" fmla="*/ 4411269 w 4411269"/>
              <a:gd name="connsiteY2" fmla="*/ 4411269 h 5598319"/>
              <a:gd name="connsiteX3" fmla="*/ 3224218 w 4411269"/>
              <a:gd name="connsiteY3" fmla="*/ 5598319 h 55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1269" h="5598319">
                <a:moveTo>
                  <a:pt x="0" y="5598319"/>
                </a:moveTo>
                <a:lnTo>
                  <a:pt x="0" y="0"/>
                </a:lnTo>
                <a:lnTo>
                  <a:pt x="4411269" y="4411269"/>
                </a:lnTo>
                <a:lnTo>
                  <a:pt x="3224218" y="559831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9" name="Right Triangle 3">
            <a:extLst>
              <a:ext uri="{FF2B5EF4-FFF2-40B4-BE49-F238E27FC236}">
                <a16:creationId xmlns:a16="http://schemas.microsoft.com/office/drawing/2014/main" id="{D4D15541-B523-6440-B2E5-04CC9FE61A3E}"/>
              </a:ext>
            </a:extLst>
          </p:cNvPr>
          <p:cNvSpPr/>
          <p:nvPr userDrawn="1"/>
        </p:nvSpPr>
        <p:spPr>
          <a:xfrm rot="13500000">
            <a:off x="-680862" y="3803033"/>
            <a:ext cx="1576034" cy="1576034"/>
          </a:xfrm>
          <a:prstGeom prst="rtTriangle">
            <a:avLst/>
          </a:prstGeom>
          <a:solidFill>
            <a:srgbClr val="FEC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10" name="Right Triangle 15">
            <a:extLst>
              <a:ext uri="{FF2B5EF4-FFF2-40B4-BE49-F238E27FC236}">
                <a16:creationId xmlns:a16="http://schemas.microsoft.com/office/drawing/2014/main" id="{2C5B7A26-2444-5647-AAE6-9ECF98193840}"/>
              </a:ext>
            </a:extLst>
          </p:cNvPr>
          <p:cNvSpPr/>
          <p:nvPr userDrawn="1"/>
        </p:nvSpPr>
        <p:spPr>
          <a:xfrm rot="16200000">
            <a:off x="6419850" y="1085846"/>
            <a:ext cx="5664995" cy="566499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11" name="Right Triangle 14">
            <a:extLst>
              <a:ext uri="{FF2B5EF4-FFF2-40B4-BE49-F238E27FC236}">
                <a16:creationId xmlns:a16="http://schemas.microsoft.com/office/drawing/2014/main" id="{F92B13DC-CB14-C841-A971-AFCF7B1C588C}"/>
              </a:ext>
            </a:extLst>
          </p:cNvPr>
          <p:cNvSpPr/>
          <p:nvPr userDrawn="1"/>
        </p:nvSpPr>
        <p:spPr>
          <a:xfrm rot="16200000">
            <a:off x="6581776" y="1247772"/>
            <a:ext cx="5503070" cy="550307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4B9238F2-B00D-4846-A949-3712D6A1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428" y="3092258"/>
            <a:ext cx="7651143" cy="951130"/>
          </a:xfrm>
          <a:prstGeom prst="rect">
            <a:avLst/>
          </a:prstGeom>
        </p:spPr>
        <p:txBody>
          <a:bodyPr/>
          <a:lstStyle>
            <a:lvl1pPr>
              <a:defRPr sz="44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D2A7C86-64DD-BC48-9889-B5DC2F7BCC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903" y="5757777"/>
            <a:ext cx="595168" cy="894361"/>
          </a:xfrm>
          <a:prstGeom prst="rect">
            <a:avLst/>
          </a:prstGeom>
        </p:spPr>
      </p:pic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55B7125-539B-3849-8F06-6757F87B0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5824" y="5659040"/>
            <a:ext cx="2800350" cy="332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EB03B843-60C0-744C-8437-63DD06585A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8097" y="6117210"/>
            <a:ext cx="2800350" cy="332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0ADB0347-FF86-E447-9C82-D92D49BE5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033" y="236723"/>
            <a:ext cx="985547" cy="4401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70128C9E-65BF-554C-9F1C-150B9E0470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034" y="759407"/>
            <a:ext cx="985546" cy="4401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FECC35"/>
                </a:solidFill>
                <a:latin typeface="Trade Gothic LT Pro Bold Conden" panose="020B0503040303020004" pitchFamily="34" charset="77"/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24" name="Espace réservé du texte 18">
            <a:extLst>
              <a:ext uri="{FF2B5EF4-FFF2-40B4-BE49-F238E27FC236}">
                <a16:creationId xmlns:a16="http://schemas.microsoft.com/office/drawing/2014/main" id="{CB1ABFAC-EBF7-6B48-9959-F8E141340E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6034" y="1281922"/>
            <a:ext cx="985546" cy="344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FECC35"/>
                </a:solidFill>
                <a:latin typeface="Trade Gothic LT Pro Condensed N" panose="020B0506040303020004" pitchFamily="34" charset="77"/>
              </a:defRPr>
            </a:lvl1pPr>
          </a:lstStyle>
          <a:p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6794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 descr="Une image contenant jeu, sport, boule, raquette&#10;&#10;Description générée automatiquement">
            <a:extLst>
              <a:ext uri="{FF2B5EF4-FFF2-40B4-BE49-F238E27FC236}">
                <a16:creationId xmlns:a16="http://schemas.microsoft.com/office/drawing/2014/main" id="{977B075D-4ABB-6948-A9FA-2026BE6CB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88" y="105156"/>
            <a:ext cx="11978640" cy="66476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BA8735-691E-6446-BBD0-4C5989F52793}"/>
              </a:ext>
            </a:extLst>
          </p:cNvPr>
          <p:cNvSpPr/>
          <p:nvPr userDrawn="1"/>
        </p:nvSpPr>
        <p:spPr>
          <a:xfrm>
            <a:off x="106680" y="105156"/>
            <a:ext cx="11978640" cy="664768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4000"/>
                </a:schemeClr>
              </a:gs>
              <a:gs pos="100000">
                <a:schemeClr val="tx1">
                  <a:alpha val="29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xima Nova" panose="02000506030000020004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399B7-1CB8-7749-857B-85A74A000C50}"/>
              </a:ext>
            </a:extLst>
          </p:cNvPr>
          <p:cNvSpPr/>
          <p:nvPr/>
        </p:nvSpPr>
        <p:spPr>
          <a:xfrm>
            <a:off x="4130149" y="1900371"/>
            <a:ext cx="3317020" cy="1261929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b="1" dirty="0">
              <a:latin typeface="Trade Gothic LT Pro Bold Conden" panose="020B0503040303020004" pitchFamily="34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CA498-4C12-FD4C-912B-8E18131221A4}"/>
              </a:ext>
            </a:extLst>
          </p:cNvPr>
          <p:cNvSpPr/>
          <p:nvPr/>
        </p:nvSpPr>
        <p:spPr>
          <a:xfrm>
            <a:off x="640576" y="1900371"/>
            <a:ext cx="3317020" cy="1261929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b="1" dirty="0">
              <a:latin typeface="Trade Gothic LT Pro Bold Conden" panose="020B0503040303020004" pitchFamily="34" charset="77"/>
            </a:endParaRPr>
          </a:p>
        </p:txBody>
      </p:sp>
      <p:cxnSp>
        <p:nvCxnSpPr>
          <p:cNvPr id="45" name="Straight Connector 4">
            <a:extLst>
              <a:ext uri="{FF2B5EF4-FFF2-40B4-BE49-F238E27FC236}">
                <a16:creationId xmlns:a16="http://schemas.microsoft.com/office/drawing/2014/main" id="{FC6F20B5-77E7-0048-ABEC-2E3694ADC76C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contenu 26">
            <a:extLst>
              <a:ext uri="{FF2B5EF4-FFF2-40B4-BE49-F238E27FC236}">
                <a16:creationId xmlns:a16="http://schemas.microsoft.com/office/drawing/2014/main" id="{67D91D18-B0FF-3E43-AE2C-5EA979EFDD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576" y="93134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47" name="Espace réservé du texte 29">
            <a:extLst>
              <a:ext uri="{FF2B5EF4-FFF2-40B4-BE49-F238E27FC236}">
                <a16:creationId xmlns:a16="http://schemas.microsoft.com/office/drawing/2014/main" id="{F1417D6C-0E69-7D40-8639-9A178EA5D9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48" name="Freeform: Shape 17">
            <a:extLst>
              <a:ext uri="{FF2B5EF4-FFF2-40B4-BE49-F238E27FC236}">
                <a16:creationId xmlns:a16="http://schemas.microsoft.com/office/drawing/2014/main" id="{0F278422-B9A6-DC47-B5A3-B6831A583672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49" name="Freeform: Shape 18">
            <a:extLst>
              <a:ext uri="{FF2B5EF4-FFF2-40B4-BE49-F238E27FC236}">
                <a16:creationId xmlns:a16="http://schemas.microsoft.com/office/drawing/2014/main" id="{F6F01E51-3C6D-B843-8EFA-8E6E00AF3A91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50" name="Espace réservé du contenu 26">
            <a:extLst>
              <a:ext uri="{FF2B5EF4-FFF2-40B4-BE49-F238E27FC236}">
                <a16:creationId xmlns:a16="http://schemas.microsoft.com/office/drawing/2014/main" id="{3530216C-B95A-FE4F-A55E-58CCB799EC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7421" y="2134113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51" name="Espace réservé du contenu 26">
            <a:extLst>
              <a:ext uri="{FF2B5EF4-FFF2-40B4-BE49-F238E27FC236}">
                <a16:creationId xmlns:a16="http://schemas.microsoft.com/office/drawing/2014/main" id="{0A9F9878-F6F8-3341-8286-436321171B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7421" y="2534163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52" name="Espace réservé du contenu 26">
            <a:extLst>
              <a:ext uri="{FF2B5EF4-FFF2-40B4-BE49-F238E27FC236}">
                <a16:creationId xmlns:a16="http://schemas.microsoft.com/office/drawing/2014/main" id="{9CA82AAA-DFAB-3A46-874C-58AD798515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02146" y="2134113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53" name="Espace réservé du contenu 26">
            <a:extLst>
              <a:ext uri="{FF2B5EF4-FFF2-40B4-BE49-F238E27FC236}">
                <a16:creationId xmlns:a16="http://schemas.microsoft.com/office/drawing/2014/main" id="{F8F2001B-4E4A-1047-BC56-21FE2C7295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02146" y="2534163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B9C93D-1BBF-8142-AC0A-3B11BB2F975C}"/>
              </a:ext>
            </a:extLst>
          </p:cNvPr>
          <p:cNvSpPr/>
          <p:nvPr userDrawn="1"/>
        </p:nvSpPr>
        <p:spPr>
          <a:xfrm>
            <a:off x="4130149" y="3278105"/>
            <a:ext cx="3317020" cy="1261929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b="1" dirty="0">
              <a:latin typeface="Trade Gothic LT Pro Bold Conden" panose="020B05030403030200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C05EEC-2BBF-8545-8D5E-AEDF1354B62B}"/>
              </a:ext>
            </a:extLst>
          </p:cNvPr>
          <p:cNvSpPr/>
          <p:nvPr userDrawn="1"/>
        </p:nvSpPr>
        <p:spPr>
          <a:xfrm>
            <a:off x="640576" y="3278105"/>
            <a:ext cx="3317020" cy="1261929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b="1" dirty="0">
              <a:latin typeface="Trade Gothic LT Pro Bold Conden" panose="020B0503040303020004" pitchFamily="34" charset="77"/>
            </a:endParaRPr>
          </a:p>
        </p:txBody>
      </p:sp>
      <p:sp>
        <p:nvSpPr>
          <p:cNvPr id="35" name="Espace réservé du contenu 26">
            <a:extLst>
              <a:ext uri="{FF2B5EF4-FFF2-40B4-BE49-F238E27FC236}">
                <a16:creationId xmlns:a16="http://schemas.microsoft.com/office/drawing/2014/main" id="{DAA378E6-45F2-544F-9227-8139EE2E5E01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87421" y="3511847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contenu 26">
            <a:extLst>
              <a:ext uri="{FF2B5EF4-FFF2-40B4-BE49-F238E27FC236}">
                <a16:creationId xmlns:a16="http://schemas.microsoft.com/office/drawing/2014/main" id="{2EE34E2B-5629-A84B-9E73-99C2DB1B634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87421" y="3911897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contenu 26">
            <a:extLst>
              <a:ext uri="{FF2B5EF4-FFF2-40B4-BE49-F238E27FC236}">
                <a16:creationId xmlns:a16="http://schemas.microsoft.com/office/drawing/2014/main" id="{2C2F4124-BF37-3B4E-B8AF-77D759BE356A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402146" y="3511847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contenu 26">
            <a:extLst>
              <a:ext uri="{FF2B5EF4-FFF2-40B4-BE49-F238E27FC236}">
                <a16:creationId xmlns:a16="http://schemas.microsoft.com/office/drawing/2014/main" id="{8C3D5704-68DF-4F46-9C74-0F3206054EB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402146" y="3911897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F7E676-50E3-0E45-964D-1CAD42C34614}"/>
              </a:ext>
            </a:extLst>
          </p:cNvPr>
          <p:cNvSpPr/>
          <p:nvPr userDrawn="1"/>
        </p:nvSpPr>
        <p:spPr>
          <a:xfrm>
            <a:off x="4144186" y="4655839"/>
            <a:ext cx="3317020" cy="1261929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b="1" dirty="0">
              <a:latin typeface="Trade Gothic LT Pro Bold Conden" panose="020B0503040303020004" pitchFamily="34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41DDF2-9AAB-3749-802D-A2124F6DD3B0}"/>
              </a:ext>
            </a:extLst>
          </p:cNvPr>
          <p:cNvSpPr/>
          <p:nvPr userDrawn="1"/>
        </p:nvSpPr>
        <p:spPr>
          <a:xfrm>
            <a:off x="654613" y="4655839"/>
            <a:ext cx="3317020" cy="1261929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b="1" dirty="0">
              <a:latin typeface="Trade Gothic LT Pro Bold Conden" panose="020B0503040303020004" pitchFamily="34" charset="77"/>
            </a:endParaRPr>
          </a:p>
        </p:txBody>
      </p:sp>
      <p:sp>
        <p:nvSpPr>
          <p:cNvPr id="42" name="Espace réservé du contenu 26">
            <a:extLst>
              <a:ext uri="{FF2B5EF4-FFF2-40B4-BE49-F238E27FC236}">
                <a16:creationId xmlns:a16="http://schemas.microsoft.com/office/drawing/2014/main" id="{4C70E9FC-1B9E-3842-996C-25D331208BD0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01458" y="488958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43" name="Espace réservé du contenu 26">
            <a:extLst>
              <a:ext uri="{FF2B5EF4-FFF2-40B4-BE49-F238E27FC236}">
                <a16:creationId xmlns:a16="http://schemas.microsoft.com/office/drawing/2014/main" id="{59E3AD53-8394-9F4A-A617-EBE3044CEC0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01458" y="528963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62" name="Espace réservé du contenu 26">
            <a:extLst>
              <a:ext uri="{FF2B5EF4-FFF2-40B4-BE49-F238E27FC236}">
                <a16:creationId xmlns:a16="http://schemas.microsoft.com/office/drawing/2014/main" id="{240A2ECC-D15A-7A42-9AE1-0E6C557B9556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416183" y="488958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63" name="Espace réservé du contenu 26">
            <a:extLst>
              <a:ext uri="{FF2B5EF4-FFF2-40B4-BE49-F238E27FC236}">
                <a16:creationId xmlns:a16="http://schemas.microsoft.com/office/drawing/2014/main" id="{D907A97C-5951-1641-AF93-FAF18974C9D4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4416183" y="528963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0587CFE-562C-E441-81E5-E21972C87CBE}"/>
              </a:ext>
            </a:extLst>
          </p:cNvPr>
          <p:cNvSpPr/>
          <p:nvPr userDrawn="1"/>
        </p:nvSpPr>
        <p:spPr>
          <a:xfrm>
            <a:off x="8172132" y="3066023"/>
            <a:ext cx="3200387" cy="29939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67" name="Espace réservé du contenu 26">
            <a:extLst>
              <a:ext uri="{FF2B5EF4-FFF2-40B4-BE49-F238E27FC236}">
                <a16:creationId xmlns:a16="http://schemas.microsoft.com/office/drawing/2014/main" id="{01ACAB5F-F4C0-7142-A84A-0FC18B659BA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479302" y="347095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contenu 26">
            <a:extLst>
              <a:ext uri="{FF2B5EF4-FFF2-40B4-BE49-F238E27FC236}">
                <a16:creationId xmlns:a16="http://schemas.microsoft.com/office/drawing/2014/main" id="{FA939E10-F850-1043-A799-2D6E0DEFC49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479301" y="4123413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41">
            <a:extLst>
              <a:ext uri="{FF2B5EF4-FFF2-40B4-BE49-F238E27FC236}">
                <a16:creationId xmlns:a16="http://schemas.microsoft.com/office/drawing/2014/main" id="{A2538E32-E917-4C4F-BE8A-9BD90538BA3B}"/>
              </a:ext>
            </a:extLst>
          </p:cNvPr>
          <p:cNvSpPr txBox="1">
            <a:spLocks/>
          </p:cNvSpPr>
          <p:nvPr userDrawn="1"/>
        </p:nvSpPr>
        <p:spPr>
          <a:xfrm>
            <a:off x="1021576" y="6436563"/>
            <a:ext cx="2897754" cy="153101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rgbClr val="1F497D"/>
                </a:solidFill>
                <a:latin typeface="Trade Gothic LT Pro" panose="020B0503040303020004" pitchFamily="34" charset="77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5F5F5"/>
                </a:solidFill>
              </a:rPr>
              <a:t>TITRE DE LA PRÉSENTATION / MM AAAA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2373A735-9E26-F24F-A28E-4384F63263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1" y="6277670"/>
            <a:ext cx="240449" cy="3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BA8735-691E-6446-BBD0-4C5989F52793}"/>
              </a:ext>
            </a:extLst>
          </p:cNvPr>
          <p:cNvSpPr/>
          <p:nvPr userDrawn="1"/>
        </p:nvSpPr>
        <p:spPr>
          <a:xfrm>
            <a:off x="105388" y="118531"/>
            <a:ext cx="11978640" cy="660565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4000"/>
                </a:schemeClr>
              </a:gs>
              <a:gs pos="100000">
                <a:schemeClr val="tx1">
                  <a:alpha val="29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xima Nova" panose="02000506030000020004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399B7-1CB8-7749-857B-85A74A000C50}"/>
              </a:ext>
            </a:extLst>
          </p:cNvPr>
          <p:cNvSpPr/>
          <p:nvPr/>
        </p:nvSpPr>
        <p:spPr>
          <a:xfrm>
            <a:off x="4130149" y="1900371"/>
            <a:ext cx="3317020" cy="1261929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b="1" dirty="0">
              <a:latin typeface="Trade Gothic LT Pro Bold Conden" panose="020B0503040303020004" pitchFamily="34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CA498-4C12-FD4C-912B-8E18131221A4}"/>
              </a:ext>
            </a:extLst>
          </p:cNvPr>
          <p:cNvSpPr/>
          <p:nvPr/>
        </p:nvSpPr>
        <p:spPr>
          <a:xfrm>
            <a:off x="640576" y="1900371"/>
            <a:ext cx="3317020" cy="1261929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b="1" dirty="0">
              <a:latin typeface="Trade Gothic LT Pro Bold Conden" panose="020B0503040303020004" pitchFamily="34" charset="77"/>
            </a:endParaRPr>
          </a:p>
        </p:txBody>
      </p:sp>
      <p:cxnSp>
        <p:nvCxnSpPr>
          <p:cNvPr id="45" name="Straight Connector 4">
            <a:extLst>
              <a:ext uri="{FF2B5EF4-FFF2-40B4-BE49-F238E27FC236}">
                <a16:creationId xmlns:a16="http://schemas.microsoft.com/office/drawing/2014/main" id="{FC6F20B5-77E7-0048-ABEC-2E3694ADC76C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contenu 26">
            <a:extLst>
              <a:ext uri="{FF2B5EF4-FFF2-40B4-BE49-F238E27FC236}">
                <a16:creationId xmlns:a16="http://schemas.microsoft.com/office/drawing/2014/main" id="{67D91D18-B0FF-3E43-AE2C-5EA979EFDD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576" y="93134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47" name="Espace réservé du texte 29">
            <a:extLst>
              <a:ext uri="{FF2B5EF4-FFF2-40B4-BE49-F238E27FC236}">
                <a16:creationId xmlns:a16="http://schemas.microsoft.com/office/drawing/2014/main" id="{F1417D6C-0E69-7D40-8639-9A178EA5D9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48" name="Freeform: Shape 17">
            <a:extLst>
              <a:ext uri="{FF2B5EF4-FFF2-40B4-BE49-F238E27FC236}">
                <a16:creationId xmlns:a16="http://schemas.microsoft.com/office/drawing/2014/main" id="{0F278422-B9A6-DC47-B5A3-B6831A583672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49" name="Freeform: Shape 18">
            <a:extLst>
              <a:ext uri="{FF2B5EF4-FFF2-40B4-BE49-F238E27FC236}">
                <a16:creationId xmlns:a16="http://schemas.microsoft.com/office/drawing/2014/main" id="{F6F01E51-3C6D-B843-8EFA-8E6E00AF3A91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50" name="Espace réservé du contenu 26">
            <a:extLst>
              <a:ext uri="{FF2B5EF4-FFF2-40B4-BE49-F238E27FC236}">
                <a16:creationId xmlns:a16="http://schemas.microsoft.com/office/drawing/2014/main" id="{3530216C-B95A-FE4F-A55E-58CCB799EC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7421" y="2134113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51" name="Espace réservé du contenu 26">
            <a:extLst>
              <a:ext uri="{FF2B5EF4-FFF2-40B4-BE49-F238E27FC236}">
                <a16:creationId xmlns:a16="http://schemas.microsoft.com/office/drawing/2014/main" id="{0A9F9878-F6F8-3341-8286-436321171B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7421" y="2534163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52" name="Espace réservé du contenu 26">
            <a:extLst>
              <a:ext uri="{FF2B5EF4-FFF2-40B4-BE49-F238E27FC236}">
                <a16:creationId xmlns:a16="http://schemas.microsoft.com/office/drawing/2014/main" id="{9CA82AAA-DFAB-3A46-874C-58AD798515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02146" y="2134113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53" name="Espace réservé du contenu 26">
            <a:extLst>
              <a:ext uri="{FF2B5EF4-FFF2-40B4-BE49-F238E27FC236}">
                <a16:creationId xmlns:a16="http://schemas.microsoft.com/office/drawing/2014/main" id="{F8F2001B-4E4A-1047-BC56-21FE2C7295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02146" y="2534163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B9C93D-1BBF-8142-AC0A-3B11BB2F975C}"/>
              </a:ext>
            </a:extLst>
          </p:cNvPr>
          <p:cNvSpPr/>
          <p:nvPr userDrawn="1"/>
        </p:nvSpPr>
        <p:spPr>
          <a:xfrm>
            <a:off x="4130149" y="3278105"/>
            <a:ext cx="3317020" cy="1261929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b="1" dirty="0">
              <a:latin typeface="Trade Gothic LT Pro Bold Conden" panose="020B05030403030200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C05EEC-2BBF-8545-8D5E-AEDF1354B62B}"/>
              </a:ext>
            </a:extLst>
          </p:cNvPr>
          <p:cNvSpPr/>
          <p:nvPr userDrawn="1"/>
        </p:nvSpPr>
        <p:spPr>
          <a:xfrm>
            <a:off x="640576" y="3278105"/>
            <a:ext cx="3317020" cy="1261929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b="1" dirty="0">
              <a:latin typeface="Trade Gothic LT Pro Bold Conden" panose="020B0503040303020004" pitchFamily="34" charset="77"/>
            </a:endParaRPr>
          </a:p>
        </p:txBody>
      </p:sp>
      <p:sp>
        <p:nvSpPr>
          <p:cNvPr id="35" name="Espace réservé du contenu 26">
            <a:extLst>
              <a:ext uri="{FF2B5EF4-FFF2-40B4-BE49-F238E27FC236}">
                <a16:creationId xmlns:a16="http://schemas.microsoft.com/office/drawing/2014/main" id="{DAA378E6-45F2-544F-9227-8139EE2E5E01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87421" y="3511847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contenu 26">
            <a:extLst>
              <a:ext uri="{FF2B5EF4-FFF2-40B4-BE49-F238E27FC236}">
                <a16:creationId xmlns:a16="http://schemas.microsoft.com/office/drawing/2014/main" id="{2EE34E2B-5629-A84B-9E73-99C2DB1B634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87421" y="3911897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contenu 26">
            <a:extLst>
              <a:ext uri="{FF2B5EF4-FFF2-40B4-BE49-F238E27FC236}">
                <a16:creationId xmlns:a16="http://schemas.microsoft.com/office/drawing/2014/main" id="{2C2F4124-BF37-3B4E-B8AF-77D759BE356A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402146" y="3511847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contenu 26">
            <a:extLst>
              <a:ext uri="{FF2B5EF4-FFF2-40B4-BE49-F238E27FC236}">
                <a16:creationId xmlns:a16="http://schemas.microsoft.com/office/drawing/2014/main" id="{8C3D5704-68DF-4F46-9C74-0F3206054EB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402146" y="3911897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F7E676-50E3-0E45-964D-1CAD42C34614}"/>
              </a:ext>
            </a:extLst>
          </p:cNvPr>
          <p:cNvSpPr/>
          <p:nvPr userDrawn="1"/>
        </p:nvSpPr>
        <p:spPr>
          <a:xfrm>
            <a:off x="4144186" y="4655839"/>
            <a:ext cx="3317020" cy="1261929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b="1" dirty="0">
              <a:latin typeface="Trade Gothic LT Pro Bold Conden" panose="020B0503040303020004" pitchFamily="34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41DDF2-9AAB-3749-802D-A2124F6DD3B0}"/>
              </a:ext>
            </a:extLst>
          </p:cNvPr>
          <p:cNvSpPr/>
          <p:nvPr userDrawn="1"/>
        </p:nvSpPr>
        <p:spPr>
          <a:xfrm>
            <a:off x="654613" y="4655839"/>
            <a:ext cx="3317020" cy="1261929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b="1" dirty="0">
              <a:latin typeface="Trade Gothic LT Pro Bold Conden" panose="020B0503040303020004" pitchFamily="34" charset="77"/>
            </a:endParaRPr>
          </a:p>
        </p:txBody>
      </p:sp>
      <p:sp>
        <p:nvSpPr>
          <p:cNvPr id="42" name="Espace réservé du contenu 26">
            <a:extLst>
              <a:ext uri="{FF2B5EF4-FFF2-40B4-BE49-F238E27FC236}">
                <a16:creationId xmlns:a16="http://schemas.microsoft.com/office/drawing/2014/main" id="{4C70E9FC-1B9E-3842-996C-25D331208BD0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01458" y="488958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43" name="Espace réservé du contenu 26">
            <a:extLst>
              <a:ext uri="{FF2B5EF4-FFF2-40B4-BE49-F238E27FC236}">
                <a16:creationId xmlns:a16="http://schemas.microsoft.com/office/drawing/2014/main" id="{59E3AD53-8394-9F4A-A617-EBE3044CEC0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01458" y="528963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62" name="Espace réservé du contenu 26">
            <a:extLst>
              <a:ext uri="{FF2B5EF4-FFF2-40B4-BE49-F238E27FC236}">
                <a16:creationId xmlns:a16="http://schemas.microsoft.com/office/drawing/2014/main" id="{240A2ECC-D15A-7A42-9AE1-0E6C557B9556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416183" y="488958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63" name="Espace réservé du contenu 26">
            <a:extLst>
              <a:ext uri="{FF2B5EF4-FFF2-40B4-BE49-F238E27FC236}">
                <a16:creationId xmlns:a16="http://schemas.microsoft.com/office/drawing/2014/main" id="{D907A97C-5951-1641-AF93-FAF18974C9D4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4416183" y="528963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0587CFE-562C-E441-81E5-E21972C87CBE}"/>
              </a:ext>
            </a:extLst>
          </p:cNvPr>
          <p:cNvSpPr/>
          <p:nvPr userDrawn="1"/>
        </p:nvSpPr>
        <p:spPr>
          <a:xfrm>
            <a:off x="8172132" y="3066023"/>
            <a:ext cx="3200387" cy="29939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67" name="Espace réservé du contenu 26">
            <a:extLst>
              <a:ext uri="{FF2B5EF4-FFF2-40B4-BE49-F238E27FC236}">
                <a16:creationId xmlns:a16="http://schemas.microsoft.com/office/drawing/2014/main" id="{01ACAB5F-F4C0-7142-A84A-0FC18B659BA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479302" y="347095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contenu 26">
            <a:extLst>
              <a:ext uri="{FF2B5EF4-FFF2-40B4-BE49-F238E27FC236}">
                <a16:creationId xmlns:a16="http://schemas.microsoft.com/office/drawing/2014/main" id="{FA939E10-F850-1043-A799-2D6E0DEFC49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479301" y="4123413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41">
            <a:extLst>
              <a:ext uri="{FF2B5EF4-FFF2-40B4-BE49-F238E27FC236}">
                <a16:creationId xmlns:a16="http://schemas.microsoft.com/office/drawing/2014/main" id="{C1AE8A72-91C9-CD46-9F43-2B994084FDCD}"/>
              </a:ext>
            </a:extLst>
          </p:cNvPr>
          <p:cNvSpPr txBox="1">
            <a:spLocks/>
          </p:cNvSpPr>
          <p:nvPr userDrawn="1"/>
        </p:nvSpPr>
        <p:spPr>
          <a:xfrm>
            <a:off x="1021576" y="6436563"/>
            <a:ext cx="2897754" cy="153101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rgbClr val="1F497D"/>
                </a:solidFill>
                <a:latin typeface="Trade Gothic LT Pro" panose="020B0503040303020004" pitchFamily="34" charset="77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5F5F5"/>
                </a:solidFill>
              </a:rPr>
              <a:t>TITRE DE LA PRÉSENTATION / MM AAAA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C7506A47-2B79-1C4F-B78E-C20773FF4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1" y="6277670"/>
            <a:ext cx="240449" cy="3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483FFF2-950A-4842-82CF-11191962E3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975" y="5186794"/>
            <a:ext cx="2847975" cy="432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64E04F39-4D65-D84E-A676-30CDB67A4A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9034" y="5186794"/>
            <a:ext cx="2847975" cy="432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326BF71F-A1F3-1641-8C0D-B2B5C38BF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81368" y="5186794"/>
            <a:ext cx="2847975" cy="432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CC90393B-FEC1-3648-8723-281393720F1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" y="0"/>
            <a:ext cx="394652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r>
              <a:rPr lang="fr-FR" dirty="0"/>
              <a:t>Insérez</a:t>
            </a:r>
          </a:p>
        </p:txBody>
      </p:sp>
      <p:sp>
        <p:nvSpPr>
          <p:cNvPr id="19" name="Espace réservé du contenu 17">
            <a:extLst>
              <a:ext uri="{FF2B5EF4-FFF2-40B4-BE49-F238E27FC236}">
                <a16:creationId xmlns:a16="http://schemas.microsoft.com/office/drawing/2014/main" id="{52DBB488-320B-3A4C-BD57-51C917CB256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09758" y="0"/>
            <a:ext cx="394652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r>
              <a:rPr lang="fr-FR" dirty="0"/>
              <a:t>Insérez</a:t>
            </a:r>
          </a:p>
        </p:txBody>
      </p:sp>
      <p:sp>
        <p:nvSpPr>
          <p:cNvPr id="20" name="Espace réservé du contenu 17">
            <a:extLst>
              <a:ext uri="{FF2B5EF4-FFF2-40B4-BE49-F238E27FC236}">
                <a16:creationId xmlns:a16="http://schemas.microsoft.com/office/drawing/2014/main" id="{E2956F68-754D-B042-A55B-1A884E8D425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43608" y="0"/>
            <a:ext cx="394652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r>
              <a:rPr lang="fr-FR" dirty="0"/>
              <a:t>Insérez</a:t>
            </a:r>
          </a:p>
        </p:txBody>
      </p:sp>
    </p:spTree>
    <p:extLst>
      <p:ext uri="{BB962C8B-B14F-4D97-AF65-F5344CB8AC3E}">
        <p14:creationId xmlns:p14="http://schemas.microsoft.com/office/powerpoint/2010/main" val="1874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EA703C-94CB-DA4F-A125-2423E53B7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3973286" cy="6857999"/>
          </a:xfrm>
          <a:prstGeom prst="rect">
            <a:avLst/>
          </a:prstGeom>
        </p:spPr>
      </p:pic>
      <p:pic>
        <p:nvPicPr>
          <p:cNvPr id="4" name="Image 3" descr="Une image contenant jeu, sport, boule, raquette&#10;&#10;Description générée automatiquement">
            <a:extLst>
              <a:ext uri="{FF2B5EF4-FFF2-40B4-BE49-F238E27FC236}">
                <a16:creationId xmlns:a16="http://schemas.microsoft.com/office/drawing/2014/main" id="{9F308904-9381-3E48-875F-72BFA83C32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8714" y="0"/>
            <a:ext cx="3973285" cy="6858000"/>
          </a:xfrm>
          <a:prstGeom prst="rect">
            <a:avLst/>
          </a:prstGeom>
        </p:spPr>
      </p:pic>
      <p:grpSp>
        <p:nvGrpSpPr>
          <p:cNvPr id="6" name="Group 1">
            <a:extLst>
              <a:ext uri="{FF2B5EF4-FFF2-40B4-BE49-F238E27FC236}">
                <a16:creationId xmlns:a16="http://schemas.microsoft.com/office/drawing/2014/main" id="{5726E31B-FB79-F94C-8AE6-3F038CE8A8C5}"/>
              </a:ext>
            </a:extLst>
          </p:cNvPr>
          <p:cNvGrpSpPr/>
          <p:nvPr userDrawn="1"/>
        </p:nvGrpSpPr>
        <p:grpSpPr>
          <a:xfrm>
            <a:off x="4109357" y="0"/>
            <a:ext cx="3947332" cy="6858000"/>
            <a:chOff x="4109357" y="0"/>
            <a:chExt cx="3947332" cy="6858000"/>
          </a:xfrm>
        </p:grpSpPr>
        <p:pic>
          <p:nvPicPr>
            <p:cNvPr id="7" name="Image 6" descr="Une image contenant personne, tenant, homme, table&#10;&#10;Description générée automatiquement">
              <a:extLst>
                <a:ext uri="{FF2B5EF4-FFF2-40B4-BE49-F238E27FC236}">
                  <a16:creationId xmlns:a16="http://schemas.microsoft.com/office/drawing/2014/main" id="{C6A39A06-B512-7247-961B-28C2D77C76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09359" y="0"/>
              <a:ext cx="394733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8DBD9B-0AF7-6748-98C6-E9BE01CD0711}"/>
                </a:ext>
              </a:extLst>
            </p:cNvPr>
            <p:cNvSpPr/>
            <p:nvPr/>
          </p:nvSpPr>
          <p:spPr>
            <a:xfrm>
              <a:off x="4109357" y="4544291"/>
              <a:ext cx="3947331" cy="2313709"/>
            </a:xfrm>
            <a:prstGeom prst="rect">
              <a:avLst/>
            </a:prstGeom>
            <a:gradFill flip="none" rotWithShape="1">
              <a:gsLst>
                <a:gs pos="0">
                  <a:srgbClr val="E46C0A"/>
                </a:gs>
                <a:gs pos="100000">
                  <a:srgbClr val="E46C0A"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Proxima Nova" panose="02000506030000020004" pitchFamily="50" charset="0"/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483FFF2-950A-4842-82CF-11191962E3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975" y="5186794"/>
            <a:ext cx="2847975" cy="432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64E04F39-4D65-D84E-A676-30CDB67A4A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9034" y="5186794"/>
            <a:ext cx="2847975" cy="432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326BF71F-A1F3-1641-8C0D-B2B5C38BF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81368" y="5186794"/>
            <a:ext cx="2847975" cy="432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F5D45D1-077A-D249-BE06-D69FCB54C8D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1" y="6277670"/>
            <a:ext cx="240449" cy="3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ADFEE27C-B478-2847-9966-DD3640B073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683" y="121114"/>
            <a:ext cx="11979275" cy="664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r>
              <a:rPr lang="fr-FR" dirty="0"/>
              <a:t>Insérez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9D65042-E27D-2442-8A38-EBF12A067509}"/>
              </a:ext>
            </a:extLst>
          </p:cNvPr>
          <p:cNvSpPr txBox="1"/>
          <p:nvPr userDrawn="1"/>
        </p:nvSpPr>
        <p:spPr>
          <a:xfrm>
            <a:off x="1043497" y="619376"/>
            <a:ext cx="1052003" cy="1477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80000"/>
              </a:lnSpc>
              <a:defRPr sz="1200" spc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  <a:latin typeface="Trade Gothic LT Pro Bold Conden" panose="020B0503040303020004" pitchFamily="34" charset="77"/>
              </a:rPr>
              <a:t>xxx</a:t>
            </a:r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7ABCE051-435E-8A45-8D1C-75F55957B207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6">
            <a:extLst>
              <a:ext uri="{FF2B5EF4-FFF2-40B4-BE49-F238E27FC236}">
                <a16:creationId xmlns:a16="http://schemas.microsoft.com/office/drawing/2014/main" id="{F18E4ABB-E8E9-5A47-8220-1FD39AB17B4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576" y="93134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3" name="Espace réservé du texte 29">
            <a:extLst>
              <a:ext uri="{FF2B5EF4-FFF2-40B4-BE49-F238E27FC236}">
                <a16:creationId xmlns:a16="http://schemas.microsoft.com/office/drawing/2014/main" id="{017DF616-5BE8-0946-B489-EC1A61A66B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4" name="Freeform: Shape 17">
            <a:extLst>
              <a:ext uri="{FF2B5EF4-FFF2-40B4-BE49-F238E27FC236}">
                <a16:creationId xmlns:a16="http://schemas.microsoft.com/office/drawing/2014/main" id="{1E643E36-7811-CF46-AC3B-9006EE4347BC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06B9DBEF-5A5C-4A43-8D52-89C44A1CFE68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16">
            <a:extLst>
              <a:ext uri="{FF2B5EF4-FFF2-40B4-BE49-F238E27FC236}">
                <a16:creationId xmlns:a16="http://schemas.microsoft.com/office/drawing/2014/main" id="{B8087F56-0A0D-4840-BD92-B875727AFB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683" y="121114"/>
            <a:ext cx="11979275" cy="664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r>
              <a:rPr lang="fr-FR" dirty="0"/>
              <a:t>Insérez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E965E0-6546-864A-8DDF-9B5DE320F839}"/>
              </a:ext>
            </a:extLst>
          </p:cNvPr>
          <p:cNvSpPr/>
          <p:nvPr/>
        </p:nvSpPr>
        <p:spPr>
          <a:xfrm>
            <a:off x="106681" y="111811"/>
            <a:ext cx="11978638" cy="6647688"/>
          </a:xfrm>
          <a:prstGeom prst="rect">
            <a:avLst/>
          </a:prstGeom>
          <a:gradFill flip="none" rotWithShape="1">
            <a:gsLst>
              <a:gs pos="53069">
                <a:srgbClr val="000000">
                  <a:alpha val="55000"/>
                </a:srgbClr>
              </a:gs>
              <a:gs pos="0">
                <a:schemeClr val="tx1">
                  <a:alpha val="39000"/>
                </a:schemeClr>
              </a:gs>
              <a:gs pos="100000">
                <a:schemeClr val="tx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xima Nova" panose="02000506030000020004" pitchFamily="50" charset="0"/>
            </a:endParaRPr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C93E5260-B179-8244-8190-7E86775C049C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6">
            <a:extLst>
              <a:ext uri="{FF2B5EF4-FFF2-40B4-BE49-F238E27FC236}">
                <a16:creationId xmlns:a16="http://schemas.microsoft.com/office/drawing/2014/main" id="{DCB7237C-8CCD-204B-AE30-0BCAECF55E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576" y="93134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3" name="Espace réservé du texte 29">
            <a:extLst>
              <a:ext uri="{FF2B5EF4-FFF2-40B4-BE49-F238E27FC236}">
                <a16:creationId xmlns:a16="http://schemas.microsoft.com/office/drawing/2014/main" id="{ECF6C630-CA5F-E443-A54B-517A3230B2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BF37D36B-976B-5B4A-81BF-BA85C349E99A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9" name="Freeform: Shape 18">
            <a:extLst>
              <a:ext uri="{FF2B5EF4-FFF2-40B4-BE49-F238E27FC236}">
                <a16:creationId xmlns:a16="http://schemas.microsoft.com/office/drawing/2014/main" id="{3924C96A-C104-F44D-BE1F-6100A5F439D9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14" name="Espace réservé du texte 41">
            <a:extLst>
              <a:ext uri="{FF2B5EF4-FFF2-40B4-BE49-F238E27FC236}">
                <a16:creationId xmlns:a16="http://schemas.microsoft.com/office/drawing/2014/main" id="{F1CC1D81-1FB5-7747-AEC0-76D75BB33272}"/>
              </a:ext>
            </a:extLst>
          </p:cNvPr>
          <p:cNvSpPr txBox="1">
            <a:spLocks/>
          </p:cNvSpPr>
          <p:nvPr userDrawn="1"/>
        </p:nvSpPr>
        <p:spPr>
          <a:xfrm>
            <a:off x="1021576" y="6436563"/>
            <a:ext cx="2897754" cy="153101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rgbClr val="1F497D"/>
                </a:solidFill>
                <a:latin typeface="Trade Gothic LT Pro" panose="020B0503040303020004" pitchFamily="34" charset="77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TITRE DE LA PRÉSENTATION / MM AAAA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20680D3-1F74-7F45-A68D-634B4894E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1" y="6277670"/>
            <a:ext cx="240449" cy="3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6">
            <a:extLst>
              <a:ext uri="{FF2B5EF4-FFF2-40B4-BE49-F238E27FC236}">
                <a16:creationId xmlns:a16="http://schemas.microsoft.com/office/drawing/2014/main" id="{99177D17-5A1A-6245-9BB4-79FA74B5F94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683" y="121114"/>
            <a:ext cx="11979275" cy="664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r>
              <a:rPr lang="fr-FR" dirty="0"/>
              <a:t>Insérez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9DCD38-231B-5441-85BA-ABBE3E57D40F}"/>
              </a:ext>
            </a:extLst>
          </p:cNvPr>
          <p:cNvSpPr/>
          <p:nvPr userDrawn="1"/>
        </p:nvSpPr>
        <p:spPr>
          <a:xfrm>
            <a:off x="108683" y="127001"/>
            <a:ext cx="11990388" cy="6626224"/>
          </a:xfrm>
          <a:prstGeom prst="rect">
            <a:avLst/>
          </a:prstGeom>
          <a:gradFill>
            <a:gsLst>
              <a:gs pos="19000">
                <a:schemeClr val="tx1">
                  <a:lumMod val="95000"/>
                  <a:lumOff val="5000"/>
                  <a:alpha val="80000"/>
                </a:schemeClr>
              </a:gs>
              <a:gs pos="100000">
                <a:schemeClr val="tx1">
                  <a:lumMod val="95000"/>
                  <a:lumOff val="5000"/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xima Nova" panose="02000506030000020004" pitchFamily="50" charset="0"/>
            </a:endParaRPr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C93E5260-B179-8244-8190-7E86775C049C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6">
            <a:extLst>
              <a:ext uri="{FF2B5EF4-FFF2-40B4-BE49-F238E27FC236}">
                <a16:creationId xmlns:a16="http://schemas.microsoft.com/office/drawing/2014/main" id="{DCB7237C-8CCD-204B-AE30-0BCAECF55E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576" y="93134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3" name="Espace réservé du texte 29">
            <a:extLst>
              <a:ext uri="{FF2B5EF4-FFF2-40B4-BE49-F238E27FC236}">
                <a16:creationId xmlns:a16="http://schemas.microsoft.com/office/drawing/2014/main" id="{ECF6C630-CA5F-E443-A54B-517A3230B2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BF37D36B-976B-5B4A-81BF-BA85C349E99A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9" name="Freeform: Shape 18">
            <a:extLst>
              <a:ext uri="{FF2B5EF4-FFF2-40B4-BE49-F238E27FC236}">
                <a16:creationId xmlns:a16="http://schemas.microsoft.com/office/drawing/2014/main" id="{3924C96A-C104-F44D-BE1F-6100A5F439D9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10" name="Espace réservé du texte 41">
            <a:extLst>
              <a:ext uri="{FF2B5EF4-FFF2-40B4-BE49-F238E27FC236}">
                <a16:creationId xmlns:a16="http://schemas.microsoft.com/office/drawing/2014/main" id="{AAAB9038-3CA4-AF41-9B95-A97CDD0D8360}"/>
              </a:ext>
            </a:extLst>
          </p:cNvPr>
          <p:cNvSpPr txBox="1">
            <a:spLocks/>
          </p:cNvSpPr>
          <p:nvPr userDrawn="1"/>
        </p:nvSpPr>
        <p:spPr>
          <a:xfrm>
            <a:off x="1021576" y="6436563"/>
            <a:ext cx="2897754" cy="153101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rgbClr val="1F497D"/>
                </a:solidFill>
                <a:latin typeface="Trade Gothic LT Pro" panose="020B0503040303020004" pitchFamily="34" charset="77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5F5F5"/>
                </a:solidFill>
              </a:rPr>
              <a:t>TITRE DE LA PRÉSENTATION / MM AAAA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0798BB3-AE02-1348-A591-B435FF5154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1" y="6277670"/>
            <a:ext cx="240449" cy="3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16A9D9-F9B8-DD4A-AF79-7BA990226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83" y="121114"/>
            <a:ext cx="12008700" cy="6632112"/>
          </a:xfrm>
          <a:prstGeom prst="rect">
            <a:avLst/>
          </a:prstGeom>
        </p:spPr>
      </p:pic>
      <p:sp>
        <p:nvSpPr>
          <p:cNvPr id="15" name="Espace réservé du contenu 16">
            <a:extLst>
              <a:ext uri="{FF2B5EF4-FFF2-40B4-BE49-F238E27FC236}">
                <a16:creationId xmlns:a16="http://schemas.microsoft.com/office/drawing/2014/main" id="{99177D17-5A1A-6245-9BB4-79FA74B5F94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683" y="121114"/>
            <a:ext cx="11979275" cy="664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r>
              <a:rPr lang="fr-FR" dirty="0"/>
              <a:t>Insérez</a:t>
            </a:r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C93E5260-B179-8244-8190-7E86775C049C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6">
            <a:extLst>
              <a:ext uri="{FF2B5EF4-FFF2-40B4-BE49-F238E27FC236}">
                <a16:creationId xmlns:a16="http://schemas.microsoft.com/office/drawing/2014/main" id="{DCB7237C-8CCD-204B-AE30-0BCAECF55E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576" y="93134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3" name="Espace réservé du texte 29">
            <a:extLst>
              <a:ext uri="{FF2B5EF4-FFF2-40B4-BE49-F238E27FC236}">
                <a16:creationId xmlns:a16="http://schemas.microsoft.com/office/drawing/2014/main" id="{ECF6C630-CA5F-E443-A54B-517A3230B2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BF37D36B-976B-5B4A-81BF-BA85C349E99A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9" name="Freeform: Shape 18">
            <a:extLst>
              <a:ext uri="{FF2B5EF4-FFF2-40B4-BE49-F238E27FC236}">
                <a16:creationId xmlns:a16="http://schemas.microsoft.com/office/drawing/2014/main" id="{3924C96A-C104-F44D-BE1F-6100A5F439D9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6B3FD4-5783-5746-AB23-190E1CC8F903}"/>
              </a:ext>
            </a:extLst>
          </p:cNvPr>
          <p:cNvSpPr/>
          <p:nvPr userDrawn="1"/>
        </p:nvSpPr>
        <p:spPr>
          <a:xfrm>
            <a:off x="106681" y="111811"/>
            <a:ext cx="11978638" cy="6647688"/>
          </a:xfrm>
          <a:prstGeom prst="rect">
            <a:avLst/>
          </a:prstGeom>
          <a:gradFill flip="none" rotWithShape="1">
            <a:gsLst>
              <a:gs pos="53069">
                <a:srgbClr val="000000">
                  <a:alpha val="55000"/>
                </a:srgbClr>
              </a:gs>
              <a:gs pos="0">
                <a:schemeClr val="tx1">
                  <a:alpha val="39000"/>
                </a:schemeClr>
              </a:gs>
              <a:gs pos="100000">
                <a:schemeClr val="tx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xima Nova" panose="02000506030000020004" pitchFamily="50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FDDE8A8-8DA4-094F-8896-47D54FC2D3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1" y="6277670"/>
            <a:ext cx="240449" cy="3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1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07D109-B7FB-5248-9524-AB6A7F05F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41" y="101746"/>
            <a:ext cx="11981277" cy="6657753"/>
          </a:xfrm>
          <a:prstGeom prst="rect">
            <a:avLst/>
          </a:prstGeom>
        </p:spPr>
      </p:pic>
      <p:sp>
        <p:nvSpPr>
          <p:cNvPr id="10" name="Espace réservé du contenu 16">
            <a:extLst>
              <a:ext uri="{FF2B5EF4-FFF2-40B4-BE49-F238E27FC236}">
                <a16:creationId xmlns:a16="http://schemas.microsoft.com/office/drawing/2014/main" id="{B8087F56-0A0D-4840-BD92-B875727AFB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683" y="121114"/>
            <a:ext cx="11979275" cy="664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r>
              <a:rPr lang="fr-FR" dirty="0"/>
              <a:t>Insérez</a:t>
            </a:r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C93E5260-B179-8244-8190-7E86775C049C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6">
            <a:extLst>
              <a:ext uri="{FF2B5EF4-FFF2-40B4-BE49-F238E27FC236}">
                <a16:creationId xmlns:a16="http://schemas.microsoft.com/office/drawing/2014/main" id="{DCB7237C-8CCD-204B-AE30-0BCAECF55E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576" y="93134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3" name="Espace réservé du texte 29">
            <a:extLst>
              <a:ext uri="{FF2B5EF4-FFF2-40B4-BE49-F238E27FC236}">
                <a16:creationId xmlns:a16="http://schemas.microsoft.com/office/drawing/2014/main" id="{ECF6C630-CA5F-E443-A54B-517A3230B2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BF37D36B-976B-5B4A-81BF-BA85C349E99A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9" name="Freeform: Shape 18">
            <a:extLst>
              <a:ext uri="{FF2B5EF4-FFF2-40B4-BE49-F238E27FC236}">
                <a16:creationId xmlns:a16="http://schemas.microsoft.com/office/drawing/2014/main" id="{3924C96A-C104-F44D-BE1F-6100A5F439D9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5341365-6B49-0349-9950-9BD345F80E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1" y="6277670"/>
            <a:ext cx="240449" cy="3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1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82AF60D9-73EE-2147-A35D-60AAA32624FC}"/>
              </a:ext>
            </a:extLst>
          </p:cNvPr>
          <p:cNvGrpSpPr/>
          <p:nvPr userDrawn="1"/>
        </p:nvGrpSpPr>
        <p:grpSpPr>
          <a:xfrm>
            <a:off x="106680" y="105156"/>
            <a:ext cx="11978640" cy="6647688"/>
            <a:chOff x="106680" y="105156"/>
            <a:chExt cx="11978640" cy="66476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4B7C1C-8CBB-E745-9C3D-02C4A148A002}"/>
                </a:ext>
              </a:extLst>
            </p:cNvPr>
            <p:cNvSpPr/>
            <p:nvPr/>
          </p:nvSpPr>
          <p:spPr>
            <a:xfrm flipH="1">
              <a:off x="106680" y="105156"/>
              <a:ext cx="11978640" cy="6647688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0E965E0-6546-864A-8DDF-9B5DE320F839}"/>
                </a:ext>
              </a:extLst>
            </p:cNvPr>
            <p:cNvSpPr/>
            <p:nvPr/>
          </p:nvSpPr>
          <p:spPr>
            <a:xfrm>
              <a:off x="106681" y="105156"/>
              <a:ext cx="11978638" cy="6647688"/>
            </a:xfrm>
            <a:prstGeom prst="rect">
              <a:avLst/>
            </a:prstGeom>
            <a:gradFill flip="none" rotWithShape="1">
              <a:gsLst>
                <a:gs pos="53069">
                  <a:srgbClr val="000000">
                    <a:alpha val="55000"/>
                  </a:srgbClr>
                </a:gs>
                <a:gs pos="0">
                  <a:schemeClr val="tx1">
                    <a:alpha val="39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Proxima Nova" panose="02000506030000020004" pitchFamily="50" charset="0"/>
              </a:endParaRPr>
            </a:p>
          </p:txBody>
        </p:sp>
      </p:grp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C93E5260-B179-8244-8190-7E86775C049C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6">
            <a:extLst>
              <a:ext uri="{FF2B5EF4-FFF2-40B4-BE49-F238E27FC236}">
                <a16:creationId xmlns:a16="http://schemas.microsoft.com/office/drawing/2014/main" id="{DCB7237C-8CCD-204B-AE30-0BCAECF55E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576" y="93134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3" name="Espace réservé du texte 29">
            <a:extLst>
              <a:ext uri="{FF2B5EF4-FFF2-40B4-BE49-F238E27FC236}">
                <a16:creationId xmlns:a16="http://schemas.microsoft.com/office/drawing/2014/main" id="{ECF6C630-CA5F-E443-A54B-517A3230B2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BF37D36B-976B-5B4A-81BF-BA85C349E99A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9" name="Freeform: Shape 18">
            <a:extLst>
              <a:ext uri="{FF2B5EF4-FFF2-40B4-BE49-F238E27FC236}">
                <a16:creationId xmlns:a16="http://schemas.microsoft.com/office/drawing/2014/main" id="{3924C96A-C104-F44D-BE1F-6100A5F439D9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90EF7EF-9319-604F-8503-7E1175F7A6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1" y="6277670"/>
            <a:ext cx="240449" cy="3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6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1CF89CC-6C26-EE43-B246-57CF3A9B6B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5" y="95250"/>
            <a:ext cx="12061712" cy="66830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94219F-EBA4-8641-A81E-AFA351642A5E}"/>
              </a:ext>
            </a:extLst>
          </p:cNvPr>
          <p:cNvSpPr/>
          <p:nvPr userDrawn="1"/>
        </p:nvSpPr>
        <p:spPr>
          <a:xfrm>
            <a:off x="66675" y="95250"/>
            <a:ext cx="12039600" cy="6683055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4" name="Titre 16">
            <a:extLst>
              <a:ext uri="{FF2B5EF4-FFF2-40B4-BE49-F238E27FC236}">
                <a16:creationId xmlns:a16="http://schemas.microsoft.com/office/drawing/2014/main" id="{FD9BDD97-46EC-AD45-BCCB-E685549789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428" y="3092258"/>
            <a:ext cx="7651143" cy="951130"/>
          </a:xfrm>
          <a:prstGeom prst="rect">
            <a:avLst/>
          </a:prstGeom>
        </p:spPr>
        <p:txBody>
          <a:bodyPr/>
          <a:lstStyle>
            <a:lvl1pPr>
              <a:defRPr sz="44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r>
              <a:rPr lang="fr-FR" dirty="0"/>
              <a:t>Modifiez le style du sous 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1EA34C2-0DCC-5C4D-9687-845BE42C3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903" y="5757777"/>
            <a:ext cx="595168" cy="8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17">
            <a:extLst>
              <a:ext uri="{FF2B5EF4-FFF2-40B4-BE49-F238E27FC236}">
                <a16:creationId xmlns:a16="http://schemas.microsoft.com/office/drawing/2014/main" id="{44B4E5C6-73A8-6643-848D-B521F7ADB75E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7" name="Freeform: Shape 18">
            <a:extLst>
              <a:ext uri="{FF2B5EF4-FFF2-40B4-BE49-F238E27FC236}">
                <a16:creationId xmlns:a16="http://schemas.microsoft.com/office/drawing/2014/main" id="{2B44D80B-8532-1D44-843B-1A8CA69063AE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1FFC99F0-52D5-6542-9B49-72EBE58FD3B9}"/>
              </a:ext>
            </a:extLst>
          </p:cNvPr>
          <p:cNvCxnSpPr>
            <a:cxnSpLocks/>
          </p:cNvCxnSpPr>
          <p:nvPr userDrawn="1"/>
        </p:nvCxnSpPr>
        <p:spPr>
          <a:xfrm>
            <a:off x="640576" y="686745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9">
            <a:extLst>
              <a:ext uri="{FF2B5EF4-FFF2-40B4-BE49-F238E27FC236}">
                <a16:creationId xmlns:a16="http://schemas.microsoft.com/office/drawing/2014/main" id="{043DCE99-EC93-5C44-A3E8-AEB26CD2B6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29">
            <a:extLst>
              <a:ext uri="{FF2B5EF4-FFF2-40B4-BE49-F238E27FC236}">
                <a16:creationId xmlns:a16="http://schemas.microsoft.com/office/drawing/2014/main" id="{41509DFF-77E2-6A4E-A458-DFE8DC1D6C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1576" y="2639702"/>
            <a:ext cx="3874274" cy="745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CFB7C405-D328-A840-B35A-72E2DEF611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9537" y="58961"/>
            <a:ext cx="11972925" cy="6638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r>
              <a:rPr lang="fr-FR" dirty="0"/>
              <a:t>Insérer</a:t>
            </a:r>
          </a:p>
        </p:txBody>
      </p:sp>
    </p:spTree>
    <p:extLst>
      <p:ext uri="{BB962C8B-B14F-4D97-AF65-F5344CB8AC3E}">
        <p14:creationId xmlns:p14="http://schemas.microsoft.com/office/powerpoint/2010/main" val="36516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16">
            <a:extLst>
              <a:ext uri="{FF2B5EF4-FFF2-40B4-BE49-F238E27FC236}">
                <a16:creationId xmlns:a16="http://schemas.microsoft.com/office/drawing/2014/main" id="{B268D196-E535-9440-BAD2-698F630E583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8683" y="121114"/>
            <a:ext cx="11979275" cy="664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r>
              <a:rPr lang="fr-FR" dirty="0"/>
              <a:t>Insérez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14431D-83C1-7042-B95E-29299D792685}"/>
              </a:ext>
            </a:extLst>
          </p:cNvPr>
          <p:cNvSpPr/>
          <p:nvPr/>
        </p:nvSpPr>
        <p:spPr>
          <a:xfrm>
            <a:off x="104775" y="84520"/>
            <a:ext cx="11999439" cy="6690005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6" name="Freeform: Shape 17">
            <a:extLst>
              <a:ext uri="{FF2B5EF4-FFF2-40B4-BE49-F238E27FC236}">
                <a16:creationId xmlns:a16="http://schemas.microsoft.com/office/drawing/2014/main" id="{44B4E5C6-73A8-6643-848D-B521F7ADB75E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7" name="Freeform: Shape 18">
            <a:extLst>
              <a:ext uri="{FF2B5EF4-FFF2-40B4-BE49-F238E27FC236}">
                <a16:creationId xmlns:a16="http://schemas.microsoft.com/office/drawing/2014/main" id="{2B44D80B-8532-1D44-843B-1A8CA69063AE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1FFC99F0-52D5-6542-9B49-72EBE58FD3B9}"/>
              </a:ext>
            </a:extLst>
          </p:cNvPr>
          <p:cNvCxnSpPr>
            <a:cxnSpLocks/>
          </p:cNvCxnSpPr>
          <p:nvPr userDrawn="1"/>
        </p:nvCxnSpPr>
        <p:spPr>
          <a:xfrm>
            <a:off x="640576" y="686745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9">
            <a:extLst>
              <a:ext uri="{FF2B5EF4-FFF2-40B4-BE49-F238E27FC236}">
                <a16:creationId xmlns:a16="http://schemas.microsoft.com/office/drawing/2014/main" id="{043DCE99-EC93-5C44-A3E8-AEB26CD2B6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29">
            <a:extLst>
              <a:ext uri="{FF2B5EF4-FFF2-40B4-BE49-F238E27FC236}">
                <a16:creationId xmlns:a16="http://schemas.microsoft.com/office/drawing/2014/main" id="{41509DFF-77E2-6A4E-A458-DFE8DC1D6C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1576" y="2639702"/>
            <a:ext cx="3874274" cy="745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texte 41">
            <a:extLst>
              <a:ext uri="{FF2B5EF4-FFF2-40B4-BE49-F238E27FC236}">
                <a16:creationId xmlns:a16="http://schemas.microsoft.com/office/drawing/2014/main" id="{38759AB8-81AF-2444-9824-230BE4D24DED}"/>
              </a:ext>
            </a:extLst>
          </p:cNvPr>
          <p:cNvSpPr txBox="1">
            <a:spLocks/>
          </p:cNvSpPr>
          <p:nvPr userDrawn="1"/>
        </p:nvSpPr>
        <p:spPr>
          <a:xfrm>
            <a:off x="1021576" y="6436563"/>
            <a:ext cx="2897754" cy="153101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rgbClr val="1F497D"/>
                </a:solidFill>
                <a:latin typeface="Trade Gothic LT Pro" panose="020B0503040303020004" pitchFamily="34" charset="77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TITRE DE LA PRÉSENTATION / MM AAAA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D3BBBDB-4A23-D34F-9B27-471D187AAA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1" y="6277670"/>
            <a:ext cx="240449" cy="3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9">
            <a:extLst>
              <a:ext uri="{FF2B5EF4-FFF2-40B4-BE49-F238E27FC236}">
                <a16:creationId xmlns:a16="http://schemas.microsoft.com/office/drawing/2014/main" id="{560AA46F-69CE-7C44-96F8-63F2953B0B95}"/>
              </a:ext>
            </a:extLst>
          </p:cNvPr>
          <p:cNvSpPr txBox="1"/>
          <p:nvPr userDrawn="1"/>
        </p:nvSpPr>
        <p:spPr>
          <a:xfrm>
            <a:off x="801025" y="4923488"/>
            <a:ext cx="818269" cy="479252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  <a:ea typeface="Inter UI" panose="020B0502030000000004" pitchFamily="34" charset="0"/>
              </a:rPr>
              <a:t>01</a:t>
            </a:r>
          </a:p>
        </p:txBody>
      </p:sp>
      <p:sp>
        <p:nvSpPr>
          <p:cNvPr id="12" name="Rectangle 35">
            <a:extLst>
              <a:ext uri="{FF2B5EF4-FFF2-40B4-BE49-F238E27FC236}">
                <a16:creationId xmlns:a16="http://schemas.microsoft.com/office/drawing/2014/main" id="{3108C0DB-8B4C-B347-9C9E-70D4D3571ED6}"/>
              </a:ext>
            </a:extLst>
          </p:cNvPr>
          <p:cNvSpPr/>
          <p:nvPr userDrawn="1"/>
        </p:nvSpPr>
        <p:spPr>
          <a:xfrm>
            <a:off x="801025" y="2235399"/>
            <a:ext cx="2694222" cy="3134881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1926175"/>
                </a:moveTo>
                <a:cubicBezTo>
                  <a:pt x="225" y="129482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B0604020202020204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68E0FCDD-8730-044F-895B-0CCB780AC061}"/>
              </a:ext>
            </a:extLst>
          </p:cNvPr>
          <p:cNvSpPr txBox="1"/>
          <p:nvPr userDrawn="1"/>
        </p:nvSpPr>
        <p:spPr>
          <a:xfrm>
            <a:off x="4751687" y="4923488"/>
            <a:ext cx="818269" cy="479252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j-lt"/>
                <a:ea typeface="Inter UI" panose="020B0502030000000004" pitchFamily="34" charset="0"/>
              </a:rPr>
              <a:t>02</a:t>
            </a:r>
            <a:endParaRPr lang="fr-FR" sz="2800" dirty="0">
              <a:solidFill>
                <a:schemeClr val="bg1"/>
              </a:solidFill>
              <a:latin typeface="+mj-lt"/>
              <a:ea typeface="Inter UI" panose="020B0502030000000004" pitchFamily="34" charset="0"/>
            </a:endParaRPr>
          </a:p>
        </p:txBody>
      </p:sp>
      <p:sp>
        <p:nvSpPr>
          <p:cNvPr id="15" name="Rectangle 35">
            <a:extLst>
              <a:ext uri="{FF2B5EF4-FFF2-40B4-BE49-F238E27FC236}">
                <a16:creationId xmlns:a16="http://schemas.microsoft.com/office/drawing/2014/main" id="{2049D7EC-4F4D-D242-8B79-236FCA6ACB2C}"/>
              </a:ext>
            </a:extLst>
          </p:cNvPr>
          <p:cNvSpPr/>
          <p:nvPr userDrawn="1"/>
        </p:nvSpPr>
        <p:spPr>
          <a:xfrm>
            <a:off x="4748889" y="2235399"/>
            <a:ext cx="2694222" cy="3134881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1926175"/>
                </a:moveTo>
                <a:cubicBezTo>
                  <a:pt x="225" y="129482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B0604020202020204" charset="0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4B345D1F-F85D-FB41-B16E-D17E388FB513}"/>
              </a:ext>
            </a:extLst>
          </p:cNvPr>
          <p:cNvSpPr txBox="1"/>
          <p:nvPr userDrawn="1"/>
        </p:nvSpPr>
        <p:spPr>
          <a:xfrm>
            <a:off x="8699551" y="4923488"/>
            <a:ext cx="818269" cy="479252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j-lt"/>
                <a:ea typeface="Inter UI" panose="020B0502030000000004" pitchFamily="34" charset="0"/>
              </a:rPr>
              <a:t>03</a:t>
            </a:r>
            <a:endParaRPr lang="fr-FR" sz="2800" dirty="0">
              <a:solidFill>
                <a:schemeClr val="bg1"/>
              </a:solidFill>
              <a:latin typeface="+mj-lt"/>
              <a:ea typeface="Inter UI" panose="020B0502030000000004" pitchFamily="34" charset="0"/>
            </a:endParaRP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72A2B89B-7DB6-694B-A987-576EA3488781}"/>
              </a:ext>
            </a:extLst>
          </p:cNvPr>
          <p:cNvSpPr/>
          <p:nvPr userDrawn="1"/>
        </p:nvSpPr>
        <p:spPr>
          <a:xfrm>
            <a:off x="8696753" y="2235399"/>
            <a:ext cx="2694222" cy="3134881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1926175"/>
                </a:moveTo>
                <a:cubicBezTo>
                  <a:pt x="225" y="129482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B0604020202020204" charset="0"/>
            </a:endParaRPr>
          </a:p>
        </p:txBody>
      </p:sp>
      <p:cxnSp>
        <p:nvCxnSpPr>
          <p:cNvPr id="20" name="Straight Connector 130">
            <a:extLst>
              <a:ext uri="{FF2B5EF4-FFF2-40B4-BE49-F238E27FC236}">
                <a16:creationId xmlns:a16="http://schemas.microsoft.com/office/drawing/2014/main" id="{8EEEAD04-755A-9141-945C-CAE583565705}"/>
              </a:ext>
            </a:extLst>
          </p:cNvPr>
          <p:cNvCxnSpPr>
            <a:cxnSpLocks/>
          </p:cNvCxnSpPr>
          <p:nvPr userDrawn="1"/>
        </p:nvCxnSpPr>
        <p:spPr>
          <a:xfrm>
            <a:off x="2004703" y="3378233"/>
            <a:ext cx="286867" cy="0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31">
            <a:extLst>
              <a:ext uri="{FF2B5EF4-FFF2-40B4-BE49-F238E27FC236}">
                <a16:creationId xmlns:a16="http://schemas.microsoft.com/office/drawing/2014/main" id="{677B5FDA-8BB7-8441-8EAF-54808276870C}"/>
              </a:ext>
            </a:extLst>
          </p:cNvPr>
          <p:cNvCxnSpPr>
            <a:cxnSpLocks/>
          </p:cNvCxnSpPr>
          <p:nvPr userDrawn="1"/>
        </p:nvCxnSpPr>
        <p:spPr>
          <a:xfrm>
            <a:off x="5952567" y="3378233"/>
            <a:ext cx="286867" cy="0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32">
            <a:extLst>
              <a:ext uri="{FF2B5EF4-FFF2-40B4-BE49-F238E27FC236}">
                <a16:creationId xmlns:a16="http://schemas.microsoft.com/office/drawing/2014/main" id="{6F0E2595-1742-2441-AB5D-9798A19400EC}"/>
              </a:ext>
            </a:extLst>
          </p:cNvPr>
          <p:cNvCxnSpPr>
            <a:cxnSpLocks/>
          </p:cNvCxnSpPr>
          <p:nvPr userDrawn="1"/>
        </p:nvCxnSpPr>
        <p:spPr>
          <a:xfrm>
            <a:off x="9900431" y="3378233"/>
            <a:ext cx="286867" cy="0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44">
            <a:extLst>
              <a:ext uri="{FF2B5EF4-FFF2-40B4-BE49-F238E27FC236}">
                <a16:creationId xmlns:a16="http://schemas.microsoft.com/office/drawing/2014/main" id="{05AFBF87-2D7E-854A-A2BC-6C9402532066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B0604020202020204" charset="0"/>
            </a:endParaRPr>
          </a:p>
        </p:txBody>
      </p:sp>
      <p:sp>
        <p:nvSpPr>
          <p:cNvPr id="24" name="Freeform: Shape 45">
            <a:extLst>
              <a:ext uri="{FF2B5EF4-FFF2-40B4-BE49-F238E27FC236}">
                <a16:creationId xmlns:a16="http://schemas.microsoft.com/office/drawing/2014/main" id="{F526FAC2-37AC-424B-90EB-CFFCE0045FED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B0604020202020204" charset="0"/>
            </a:endParaRPr>
          </a:p>
        </p:txBody>
      </p:sp>
      <p:cxnSp>
        <p:nvCxnSpPr>
          <p:cNvPr id="25" name="Straight Connector 4">
            <a:extLst>
              <a:ext uri="{FF2B5EF4-FFF2-40B4-BE49-F238E27FC236}">
                <a16:creationId xmlns:a16="http://schemas.microsoft.com/office/drawing/2014/main" id="{7C7E44E4-C0AB-ED4C-92B3-4EED03910872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contenu 26">
            <a:extLst>
              <a:ext uri="{FF2B5EF4-FFF2-40B4-BE49-F238E27FC236}">
                <a16:creationId xmlns:a16="http://schemas.microsoft.com/office/drawing/2014/main" id="{E85D1AAD-E59B-3E43-9B48-5F855986B6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1350" y="1240440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9C2A826C-8620-C843-A545-873A7D7B7E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576" y="833794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80F35059-C10A-6C40-806D-C5306104A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4425" y="3598863"/>
            <a:ext cx="21145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1">
            <a:extLst>
              <a:ext uri="{FF2B5EF4-FFF2-40B4-BE49-F238E27FC236}">
                <a16:creationId xmlns:a16="http://schemas.microsoft.com/office/drawing/2014/main" id="{46646D6F-F43C-7940-995B-A7A0F12C4A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67300" y="3598863"/>
            <a:ext cx="21145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1">
            <a:extLst>
              <a:ext uri="{FF2B5EF4-FFF2-40B4-BE49-F238E27FC236}">
                <a16:creationId xmlns:a16="http://schemas.microsoft.com/office/drawing/2014/main" id="{F0E289FA-01B6-0F46-A563-0228EE89CD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10650" y="3598863"/>
            <a:ext cx="21145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ED6B768-EAB6-F145-B9D2-E11D1F5A8B4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9537" y="58961"/>
            <a:ext cx="11972925" cy="6638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r>
              <a:rPr lang="fr-FR" dirty="0"/>
              <a:t>Insérer</a:t>
            </a:r>
          </a:p>
        </p:txBody>
      </p:sp>
    </p:spTree>
    <p:extLst>
      <p:ext uri="{BB962C8B-B14F-4D97-AF65-F5344CB8AC3E}">
        <p14:creationId xmlns:p14="http://schemas.microsoft.com/office/powerpoint/2010/main" val="33667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16342 L -1.875E-6 1.85185E-6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7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25E-6 0.07268 L 1.25E-6 2.22222E-6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875E-6 0.05463 L -1.875E-6 -2.59259E-6 " pathEditMode="relative" rAng="0" ptsTypes="AA">
                                      <p:cBhvr>
                                        <p:cTn id="1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16342 L -1.875E-6 1.85185E-6 " pathEditMode="relative" rAng="0" ptsTypes="AA">
                                      <p:cBhvr>
                                        <p:cTn id="26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0.07268 L 8.33333E-7 2.22222E-6 " pathEditMode="relative" rAng="0" ptsTypes="AA">
                                      <p:cBhvr>
                                        <p:cTn id="31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5463 L 0 -2.59259E-6 " pathEditMode="relative" rAng="0" ptsTypes="AA">
                                      <p:cBhvr>
                                        <p:cTn id="36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16342 L -1.875E-6 1.85185E-6 " pathEditMode="relative" rAng="0" ptsTypes="AA">
                                      <p:cBhvr>
                                        <p:cTn id="43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7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0.07268 L 8.33333E-7 2.22222E-6 " pathEditMode="relative" rAng="0" ptsTypes="AA">
                                      <p:cBhvr>
                                        <p:cTn id="4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08333E-6 0.05463 L 2.08333E-6 -2.59259E-6 " pathEditMode="relative" rAng="0" ptsTypes="AA">
                                      <p:cBhvr>
                                        <p:cTn id="5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12" grpId="1" animBg="1"/>
      <p:bldP spid="14" grpId="0"/>
      <p:bldP spid="14" grpId="1"/>
      <p:bldP spid="15" grpId="0" animBg="1"/>
      <p:bldP spid="15" grpId="1" animBg="1"/>
      <p:bldP spid="17" grpId="0"/>
      <p:bldP spid="17" grpId="1"/>
      <p:bldP spid="18" grpId="0" animBg="1"/>
      <p:bldP spid="18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contenu 16">
            <a:extLst>
              <a:ext uri="{FF2B5EF4-FFF2-40B4-BE49-F238E27FC236}">
                <a16:creationId xmlns:a16="http://schemas.microsoft.com/office/drawing/2014/main" id="{2D8680E6-59C4-9147-BB1E-276BA9C0E10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8683" y="121114"/>
            <a:ext cx="11979275" cy="664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r>
              <a:rPr lang="fr-FR" dirty="0"/>
              <a:t>Insérez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349419-2BD4-1F4F-9097-B46F8766B6ED}"/>
              </a:ext>
            </a:extLst>
          </p:cNvPr>
          <p:cNvSpPr/>
          <p:nvPr userDrawn="1"/>
        </p:nvSpPr>
        <p:spPr>
          <a:xfrm>
            <a:off x="114301" y="102014"/>
            <a:ext cx="11978638" cy="6647688"/>
          </a:xfrm>
          <a:prstGeom prst="rect">
            <a:avLst/>
          </a:prstGeom>
          <a:gradFill flip="none" rotWithShape="1">
            <a:gsLst>
              <a:gs pos="30000">
                <a:schemeClr val="bg2">
                  <a:lumMod val="10000"/>
                  <a:alpha val="77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xima Nova" panose="020B0604020202020204" charset="0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560AA46F-69CE-7C44-96F8-63F2953B0B95}"/>
              </a:ext>
            </a:extLst>
          </p:cNvPr>
          <p:cNvSpPr txBox="1"/>
          <p:nvPr userDrawn="1"/>
        </p:nvSpPr>
        <p:spPr>
          <a:xfrm>
            <a:off x="801025" y="4923488"/>
            <a:ext cx="818269" cy="479252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  <a:ea typeface="Inter UI" panose="020B0502030000000004" pitchFamily="34" charset="0"/>
              </a:rPr>
              <a:t>01</a:t>
            </a:r>
          </a:p>
        </p:txBody>
      </p:sp>
      <p:sp>
        <p:nvSpPr>
          <p:cNvPr id="12" name="Rectangle 35">
            <a:extLst>
              <a:ext uri="{FF2B5EF4-FFF2-40B4-BE49-F238E27FC236}">
                <a16:creationId xmlns:a16="http://schemas.microsoft.com/office/drawing/2014/main" id="{3108C0DB-8B4C-B347-9C9E-70D4D3571ED6}"/>
              </a:ext>
            </a:extLst>
          </p:cNvPr>
          <p:cNvSpPr/>
          <p:nvPr userDrawn="1"/>
        </p:nvSpPr>
        <p:spPr>
          <a:xfrm>
            <a:off x="801025" y="2235399"/>
            <a:ext cx="2694222" cy="3134881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1926175"/>
                </a:moveTo>
                <a:cubicBezTo>
                  <a:pt x="225" y="129482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B0604020202020204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68E0FCDD-8730-044F-895B-0CCB780AC061}"/>
              </a:ext>
            </a:extLst>
          </p:cNvPr>
          <p:cNvSpPr txBox="1"/>
          <p:nvPr userDrawn="1"/>
        </p:nvSpPr>
        <p:spPr>
          <a:xfrm>
            <a:off x="4751687" y="4923488"/>
            <a:ext cx="818269" cy="479252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j-lt"/>
                <a:ea typeface="Inter UI" panose="020B0502030000000004" pitchFamily="34" charset="0"/>
              </a:rPr>
              <a:t>02</a:t>
            </a:r>
            <a:endParaRPr lang="fr-FR" sz="2800" dirty="0">
              <a:solidFill>
                <a:schemeClr val="bg1"/>
              </a:solidFill>
              <a:latin typeface="+mj-lt"/>
              <a:ea typeface="Inter UI" panose="020B0502030000000004" pitchFamily="34" charset="0"/>
            </a:endParaRPr>
          </a:p>
        </p:txBody>
      </p:sp>
      <p:sp>
        <p:nvSpPr>
          <p:cNvPr id="15" name="Rectangle 35">
            <a:extLst>
              <a:ext uri="{FF2B5EF4-FFF2-40B4-BE49-F238E27FC236}">
                <a16:creationId xmlns:a16="http://schemas.microsoft.com/office/drawing/2014/main" id="{2049D7EC-4F4D-D242-8B79-236FCA6ACB2C}"/>
              </a:ext>
            </a:extLst>
          </p:cNvPr>
          <p:cNvSpPr/>
          <p:nvPr userDrawn="1"/>
        </p:nvSpPr>
        <p:spPr>
          <a:xfrm>
            <a:off x="4748889" y="2235399"/>
            <a:ext cx="2694222" cy="3134881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1926175"/>
                </a:moveTo>
                <a:cubicBezTo>
                  <a:pt x="225" y="129482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B0604020202020204" charset="0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4B345D1F-F85D-FB41-B16E-D17E388FB513}"/>
              </a:ext>
            </a:extLst>
          </p:cNvPr>
          <p:cNvSpPr txBox="1"/>
          <p:nvPr userDrawn="1"/>
        </p:nvSpPr>
        <p:spPr>
          <a:xfrm>
            <a:off x="8699551" y="4923488"/>
            <a:ext cx="818269" cy="479252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j-lt"/>
                <a:ea typeface="Inter UI" panose="020B0502030000000004" pitchFamily="34" charset="0"/>
              </a:rPr>
              <a:t>03</a:t>
            </a:r>
            <a:endParaRPr lang="fr-FR" sz="2800" dirty="0">
              <a:solidFill>
                <a:schemeClr val="bg1"/>
              </a:solidFill>
              <a:latin typeface="+mj-lt"/>
              <a:ea typeface="Inter UI" panose="020B0502030000000004" pitchFamily="34" charset="0"/>
            </a:endParaRP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72A2B89B-7DB6-694B-A987-576EA3488781}"/>
              </a:ext>
            </a:extLst>
          </p:cNvPr>
          <p:cNvSpPr/>
          <p:nvPr userDrawn="1"/>
        </p:nvSpPr>
        <p:spPr>
          <a:xfrm>
            <a:off x="8696753" y="2235399"/>
            <a:ext cx="2694222" cy="3134881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1926175"/>
                </a:moveTo>
                <a:cubicBezTo>
                  <a:pt x="225" y="129482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B0604020202020204" charset="0"/>
            </a:endParaRPr>
          </a:p>
        </p:txBody>
      </p:sp>
      <p:cxnSp>
        <p:nvCxnSpPr>
          <p:cNvPr id="20" name="Straight Connector 130">
            <a:extLst>
              <a:ext uri="{FF2B5EF4-FFF2-40B4-BE49-F238E27FC236}">
                <a16:creationId xmlns:a16="http://schemas.microsoft.com/office/drawing/2014/main" id="{8EEEAD04-755A-9141-945C-CAE583565705}"/>
              </a:ext>
            </a:extLst>
          </p:cNvPr>
          <p:cNvCxnSpPr>
            <a:cxnSpLocks/>
          </p:cNvCxnSpPr>
          <p:nvPr userDrawn="1"/>
        </p:nvCxnSpPr>
        <p:spPr>
          <a:xfrm>
            <a:off x="2004703" y="3378233"/>
            <a:ext cx="286867" cy="0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31">
            <a:extLst>
              <a:ext uri="{FF2B5EF4-FFF2-40B4-BE49-F238E27FC236}">
                <a16:creationId xmlns:a16="http://schemas.microsoft.com/office/drawing/2014/main" id="{677B5FDA-8BB7-8441-8EAF-54808276870C}"/>
              </a:ext>
            </a:extLst>
          </p:cNvPr>
          <p:cNvCxnSpPr>
            <a:cxnSpLocks/>
          </p:cNvCxnSpPr>
          <p:nvPr userDrawn="1"/>
        </p:nvCxnSpPr>
        <p:spPr>
          <a:xfrm>
            <a:off x="5952567" y="3378233"/>
            <a:ext cx="286867" cy="0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32">
            <a:extLst>
              <a:ext uri="{FF2B5EF4-FFF2-40B4-BE49-F238E27FC236}">
                <a16:creationId xmlns:a16="http://schemas.microsoft.com/office/drawing/2014/main" id="{6F0E2595-1742-2441-AB5D-9798A19400EC}"/>
              </a:ext>
            </a:extLst>
          </p:cNvPr>
          <p:cNvCxnSpPr>
            <a:cxnSpLocks/>
          </p:cNvCxnSpPr>
          <p:nvPr userDrawn="1"/>
        </p:nvCxnSpPr>
        <p:spPr>
          <a:xfrm>
            <a:off x="9900431" y="3378233"/>
            <a:ext cx="286867" cy="0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44">
            <a:extLst>
              <a:ext uri="{FF2B5EF4-FFF2-40B4-BE49-F238E27FC236}">
                <a16:creationId xmlns:a16="http://schemas.microsoft.com/office/drawing/2014/main" id="{05AFBF87-2D7E-854A-A2BC-6C9402532066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B0604020202020204" charset="0"/>
            </a:endParaRPr>
          </a:p>
        </p:txBody>
      </p:sp>
      <p:sp>
        <p:nvSpPr>
          <p:cNvPr id="24" name="Freeform: Shape 45">
            <a:extLst>
              <a:ext uri="{FF2B5EF4-FFF2-40B4-BE49-F238E27FC236}">
                <a16:creationId xmlns:a16="http://schemas.microsoft.com/office/drawing/2014/main" id="{F526FAC2-37AC-424B-90EB-CFFCE0045FED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B0604020202020204" charset="0"/>
            </a:endParaRPr>
          </a:p>
        </p:txBody>
      </p:sp>
      <p:cxnSp>
        <p:nvCxnSpPr>
          <p:cNvPr id="25" name="Straight Connector 4">
            <a:extLst>
              <a:ext uri="{FF2B5EF4-FFF2-40B4-BE49-F238E27FC236}">
                <a16:creationId xmlns:a16="http://schemas.microsoft.com/office/drawing/2014/main" id="{7C7E44E4-C0AB-ED4C-92B3-4EED03910872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contenu 26">
            <a:extLst>
              <a:ext uri="{FF2B5EF4-FFF2-40B4-BE49-F238E27FC236}">
                <a16:creationId xmlns:a16="http://schemas.microsoft.com/office/drawing/2014/main" id="{E85D1AAD-E59B-3E43-9B48-5F855986B6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576" y="931341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9C2A826C-8620-C843-A545-873A7D7B7E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1576" y="511861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80F35059-C10A-6C40-806D-C5306104A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4425" y="3598863"/>
            <a:ext cx="21145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1">
            <a:extLst>
              <a:ext uri="{FF2B5EF4-FFF2-40B4-BE49-F238E27FC236}">
                <a16:creationId xmlns:a16="http://schemas.microsoft.com/office/drawing/2014/main" id="{46646D6F-F43C-7940-995B-A7A0F12C4A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67300" y="3598863"/>
            <a:ext cx="21145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1">
            <a:extLst>
              <a:ext uri="{FF2B5EF4-FFF2-40B4-BE49-F238E27FC236}">
                <a16:creationId xmlns:a16="http://schemas.microsoft.com/office/drawing/2014/main" id="{F0E289FA-01B6-0F46-A563-0228EE89CD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10650" y="3598863"/>
            <a:ext cx="21145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B4B1205C-C379-3943-A0B0-5F8F7339D7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1" y="6277670"/>
            <a:ext cx="240449" cy="3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16342 L -1.875E-6 1.85185E-6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7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25E-6 0.07268 L 1.25E-6 2.22222E-6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875E-6 0.05463 L -1.875E-6 -2.59259E-6 " pathEditMode="relative" rAng="0" ptsTypes="AA">
                                      <p:cBhvr>
                                        <p:cTn id="1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16342 L -1.875E-6 1.85185E-6 " pathEditMode="relative" rAng="0" ptsTypes="AA">
                                      <p:cBhvr>
                                        <p:cTn id="26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0.07268 L 8.33333E-7 2.22222E-6 " pathEditMode="relative" rAng="0" ptsTypes="AA">
                                      <p:cBhvr>
                                        <p:cTn id="31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5463 L 0 -2.59259E-6 " pathEditMode="relative" rAng="0" ptsTypes="AA">
                                      <p:cBhvr>
                                        <p:cTn id="36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16342 L -1.875E-6 1.85185E-6 " pathEditMode="relative" rAng="0" ptsTypes="AA">
                                      <p:cBhvr>
                                        <p:cTn id="43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7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0.07268 L 8.33333E-7 2.22222E-6 " pathEditMode="relative" rAng="0" ptsTypes="AA">
                                      <p:cBhvr>
                                        <p:cTn id="4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08333E-6 0.05463 L 2.08333E-6 -2.59259E-6 " pathEditMode="relative" rAng="0" ptsTypes="AA">
                                      <p:cBhvr>
                                        <p:cTn id="5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12" grpId="1" animBg="1"/>
      <p:bldP spid="14" grpId="0"/>
      <p:bldP spid="14" grpId="1"/>
      <p:bldP spid="15" grpId="0" animBg="1"/>
      <p:bldP spid="15" grpId="1" animBg="1"/>
      <p:bldP spid="17" grpId="0"/>
      <p:bldP spid="17" grpId="1"/>
      <p:bldP spid="18" grpId="0" animBg="1"/>
      <p:bldP spid="18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contenu 16">
            <a:extLst>
              <a:ext uri="{FF2B5EF4-FFF2-40B4-BE49-F238E27FC236}">
                <a16:creationId xmlns:a16="http://schemas.microsoft.com/office/drawing/2014/main" id="{E7CEC2AD-6A1D-0442-A877-F9C0742EA0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8683" y="121114"/>
            <a:ext cx="11979275" cy="664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Trade Gothic LT Pro" panose="020B0503040303020004" pitchFamily="34" charset="77"/>
              </a:defRPr>
            </a:lvl1pPr>
          </a:lstStyle>
          <a:p>
            <a:r>
              <a:rPr lang="fr-FR" dirty="0"/>
              <a:t>Insérez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0E2CA7-512A-6947-A244-B64A03DAB6F8}"/>
              </a:ext>
            </a:extLst>
          </p:cNvPr>
          <p:cNvSpPr/>
          <p:nvPr/>
        </p:nvSpPr>
        <p:spPr>
          <a:xfrm>
            <a:off x="106681" y="104173"/>
            <a:ext cx="11978638" cy="6647688"/>
          </a:xfrm>
          <a:prstGeom prst="rect">
            <a:avLst/>
          </a:prstGeom>
          <a:gradFill flip="none" rotWithShape="1">
            <a:gsLst>
              <a:gs pos="36000">
                <a:schemeClr val="tx2">
                  <a:lumMod val="50000"/>
                  <a:alpha val="69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xima Nova" panose="020B0604020202020204" charset="0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560AA46F-69CE-7C44-96F8-63F2953B0B95}"/>
              </a:ext>
            </a:extLst>
          </p:cNvPr>
          <p:cNvSpPr txBox="1"/>
          <p:nvPr userDrawn="1"/>
        </p:nvSpPr>
        <p:spPr>
          <a:xfrm>
            <a:off x="801025" y="4923488"/>
            <a:ext cx="818269" cy="479252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  <a:ea typeface="Inter UI" panose="020B0502030000000004" pitchFamily="34" charset="0"/>
              </a:rPr>
              <a:t>01</a:t>
            </a:r>
          </a:p>
        </p:txBody>
      </p:sp>
      <p:sp>
        <p:nvSpPr>
          <p:cNvPr id="12" name="Rectangle 35">
            <a:extLst>
              <a:ext uri="{FF2B5EF4-FFF2-40B4-BE49-F238E27FC236}">
                <a16:creationId xmlns:a16="http://schemas.microsoft.com/office/drawing/2014/main" id="{3108C0DB-8B4C-B347-9C9E-70D4D3571ED6}"/>
              </a:ext>
            </a:extLst>
          </p:cNvPr>
          <p:cNvSpPr/>
          <p:nvPr userDrawn="1"/>
        </p:nvSpPr>
        <p:spPr>
          <a:xfrm>
            <a:off x="801025" y="2235399"/>
            <a:ext cx="2694222" cy="3134881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1926175"/>
                </a:moveTo>
                <a:cubicBezTo>
                  <a:pt x="225" y="129482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B0604020202020204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68E0FCDD-8730-044F-895B-0CCB780AC061}"/>
              </a:ext>
            </a:extLst>
          </p:cNvPr>
          <p:cNvSpPr txBox="1"/>
          <p:nvPr userDrawn="1"/>
        </p:nvSpPr>
        <p:spPr>
          <a:xfrm>
            <a:off x="4751687" y="4923488"/>
            <a:ext cx="818269" cy="479252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j-lt"/>
                <a:ea typeface="Inter UI" panose="020B0502030000000004" pitchFamily="34" charset="0"/>
              </a:rPr>
              <a:t>02</a:t>
            </a:r>
            <a:endParaRPr lang="fr-FR" sz="2800" dirty="0">
              <a:solidFill>
                <a:schemeClr val="bg1"/>
              </a:solidFill>
              <a:latin typeface="+mj-lt"/>
              <a:ea typeface="Inter UI" panose="020B0502030000000004" pitchFamily="34" charset="0"/>
            </a:endParaRPr>
          </a:p>
        </p:txBody>
      </p:sp>
      <p:sp>
        <p:nvSpPr>
          <p:cNvPr id="15" name="Rectangle 35">
            <a:extLst>
              <a:ext uri="{FF2B5EF4-FFF2-40B4-BE49-F238E27FC236}">
                <a16:creationId xmlns:a16="http://schemas.microsoft.com/office/drawing/2014/main" id="{2049D7EC-4F4D-D242-8B79-236FCA6ACB2C}"/>
              </a:ext>
            </a:extLst>
          </p:cNvPr>
          <p:cNvSpPr/>
          <p:nvPr userDrawn="1"/>
        </p:nvSpPr>
        <p:spPr>
          <a:xfrm>
            <a:off x="4748889" y="2235399"/>
            <a:ext cx="2694222" cy="3134881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1926175"/>
                </a:moveTo>
                <a:cubicBezTo>
                  <a:pt x="225" y="129482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B0604020202020204" charset="0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4B345D1F-F85D-FB41-B16E-D17E388FB513}"/>
              </a:ext>
            </a:extLst>
          </p:cNvPr>
          <p:cNvSpPr txBox="1"/>
          <p:nvPr userDrawn="1"/>
        </p:nvSpPr>
        <p:spPr>
          <a:xfrm>
            <a:off x="8699551" y="4923488"/>
            <a:ext cx="818269" cy="479252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j-lt"/>
                <a:ea typeface="Inter UI" panose="020B0502030000000004" pitchFamily="34" charset="0"/>
              </a:rPr>
              <a:t>03</a:t>
            </a:r>
            <a:endParaRPr lang="fr-FR" sz="2800" dirty="0">
              <a:solidFill>
                <a:schemeClr val="bg1"/>
              </a:solidFill>
              <a:latin typeface="+mj-lt"/>
              <a:ea typeface="Inter UI" panose="020B0502030000000004" pitchFamily="34" charset="0"/>
            </a:endParaRP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72A2B89B-7DB6-694B-A987-576EA3488781}"/>
              </a:ext>
            </a:extLst>
          </p:cNvPr>
          <p:cNvSpPr/>
          <p:nvPr userDrawn="1"/>
        </p:nvSpPr>
        <p:spPr>
          <a:xfrm>
            <a:off x="8696753" y="2235399"/>
            <a:ext cx="2694222" cy="3134881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1926175"/>
                </a:moveTo>
                <a:cubicBezTo>
                  <a:pt x="225" y="129482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B0604020202020204" charset="0"/>
            </a:endParaRPr>
          </a:p>
        </p:txBody>
      </p:sp>
      <p:cxnSp>
        <p:nvCxnSpPr>
          <p:cNvPr id="20" name="Straight Connector 130">
            <a:extLst>
              <a:ext uri="{FF2B5EF4-FFF2-40B4-BE49-F238E27FC236}">
                <a16:creationId xmlns:a16="http://schemas.microsoft.com/office/drawing/2014/main" id="{8EEEAD04-755A-9141-945C-CAE583565705}"/>
              </a:ext>
            </a:extLst>
          </p:cNvPr>
          <p:cNvCxnSpPr>
            <a:cxnSpLocks/>
          </p:cNvCxnSpPr>
          <p:nvPr userDrawn="1"/>
        </p:nvCxnSpPr>
        <p:spPr>
          <a:xfrm>
            <a:off x="2004703" y="3378233"/>
            <a:ext cx="286867" cy="0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31">
            <a:extLst>
              <a:ext uri="{FF2B5EF4-FFF2-40B4-BE49-F238E27FC236}">
                <a16:creationId xmlns:a16="http://schemas.microsoft.com/office/drawing/2014/main" id="{677B5FDA-8BB7-8441-8EAF-54808276870C}"/>
              </a:ext>
            </a:extLst>
          </p:cNvPr>
          <p:cNvCxnSpPr>
            <a:cxnSpLocks/>
          </p:cNvCxnSpPr>
          <p:nvPr userDrawn="1"/>
        </p:nvCxnSpPr>
        <p:spPr>
          <a:xfrm>
            <a:off x="5952567" y="3378233"/>
            <a:ext cx="286867" cy="0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32">
            <a:extLst>
              <a:ext uri="{FF2B5EF4-FFF2-40B4-BE49-F238E27FC236}">
                <a16:creationId xmlns:a16="http://schemas.microsoft.com/office/drawing/2014/main" id="{6F0E2595-1742-2441-AB5D-9798A19400EC}"/>
              </a:ext>
            </a:extLst>
          </p:cNvPr>
          <p:cNvCxnSpPr>
            <a:cxnSpLocks/>
          </p:cNvCxnSpPr>
          <p:nvPr userDrawn="1"/>
        </p:nvCxnSpPr>
        <p:spPr>
          <a:xfrm>
            <a:off x="9900431" y="3378233"/>
            <a:ext cx="286867" cy="0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44">
            <a:extLst>
              <a:ext uri="{FF2B5EF4-FFF2-40B4-BE49-F238E27FC236}">
                <a16:creationId xmlns:a16="http://schemas.microsoft.com/office/drawing/2014/main" id="{05AFBF87-2D7E-854A-A2BC-6C9402532066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B0604020202020204" charset="0"/>
            </a:endParaRPr>
          </a:p>
        </p:txBody>
      </p:sp>
      <p:sp>
        <p:nvSpPr>
          <p:cNvPr id="24" name="Freeform: Shape 45">
            <a:extLst>
              <a:ext uri="{FF2B5EF4-FFF2-40B4-BE49-F238E27FC236}">
                <a16:creationId xmlns:a16="http://schemas.microsoft.com/office/drawing/2014/main" id="{F526FAC2-37AC-424B-90EB-CFFCE0045FED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B0604020202020204" charset="0"/>
            </a:endParaRPr>
          </a:p>
        </p:txBody>
      </p:sp>
      <p:cxnSp>
        <p:nvCxnSpPr>
          <p:cNvPr id="25" name="Straight Connector 4">
            <a:extLst>
              <a:ext uri="{FF2B5EF4-FFF2-40B4-BE49-F238E27FC236}">
                <a16:creationId xmlns:a16="http://schemas.microsoft.com/office/drawing/2014/main" id="{7C7E44E4-C0AB-ED4C-92B3-4EED03910872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contenu 26">
            <a:extLst>
              <a:ext uri="{FF2B5EF4-FFF2-40B4-BE49-F238E27FC236}">
                <a16:creationId xmlns:a16="http://schemas.microsoft.com/office/drawing/2014/main" id="{E85D1AAD-E59B-3E43-9B48-5F855986B6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1350" y="1240440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9C2A826C-8620-C843-A545-873A7D7B7E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576" y="833794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80F35059-C10A-6C40-806D-C5306104A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4425" y="3598863"/>
            <a:ext cx="21145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1">
            <a:extLst>
              <a:ext uri="{FF2B5EF4-FFF2-40B4-BE49-F238E27FC236}">
                <a16:creationId xmlns:a16="http://schemas.microsoft.com/office/drawing/2014/main" id="{46646D6F-F43C-7940-995B-A7A0F12C4A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67300" y="3598863"/>
            <a:ext cx="21145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1">
            <a:extLst>
              <a:ext uri="{FF2B5EF4-FFF2-40B4-BE49-F238E27FC236}">
                <a16:creationId xmlns:a16="http://schemas.microsoft.com/office/drawing/2014/main" id="{F0E289FA-01B6-0F46-A563-0228EE89CD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10650" y="3598863"/>
            <a:ext cx="21145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F7F03DD-3B2D-344E-B176-44C506E5E0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1" y="6277670"/>
            <a:ext cx="240449" cy="3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16342 L -1.875E-6 1.85185E-6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7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25E-6 0.07268 L 1.25E-6 2.22222E-6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875E-6 0.05463 L -1.875E-6 -2.59259E-6 " pathEditMode="relative" rAng="0" ptsTypes="AA">
                                      <p:cBhvr>
                                        <p:cTn id="1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16342 L -1.875E-6 1.85185E-6 " pathEditMode="relative" rAng="0" ptsTypes="AA">
                                      <p:cBhvr>
                                        <p:cTn id="26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0.07268 L 8.33333E-7 2.22222E-6 " pathEditMode="relative" rAng="0" ptsTypes="AA">
                                      <p:cBhvr>
                                        <p:cTn id="31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5463 L 0 -2.59259E-6 " pathEditMode="relative" rAng="0" ptsTypes="AA">
                                      <p:cBhvr>
                                        <p:cTn id="36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16342 L -1.875E-6 1.85185E-6 " pathEditMode="relative" rAng="0" ptsTypes="AA">
                                      <p:cBhvr>
                                        <p:cTn id="43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7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0.07268 L 8.33333E-7 2.22222E-6 " pathEditMode="relative" rAng="0" ptsTypes="AA">
                                      <p:cBhvr>
                                        <p:cTn id="4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08333E-6 0.05463 L 2.08333E-6 -2.59259E-6 " pathEditMode="relative" rAng="0" ptsTypes="AA">
                                      <p:cBhvr>
                                        <p:cTn id="5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12" grpId="1" animBg="1"/>
      <p:bldP spid="14" grpId="0"/>
      <p:bldP spid="14" grpId="1"/>
      <p:bldP spid="15" grpId="0" animBg="1"/>
      <p:bldP spid="15" grpId="1" animBg="1"/>
      <p:bldP spid="17" grpId="0"/>
      <p:bldP spid="17" grpId="1"/>
      <p:bldP spid="18" grpId="0" animBg="1"/>
      <p:bldP spid="18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">
            <a:extLst>
              <a:ext uri="{FF2B5EF4-FFF2-40B4-BE49-F238E27FC236}">
                <a16:creationId xmlns:a16="http://schemas.microsoft.com/office/drawing/2014/main" id="{A297A837-4391-3147-9840-E7AE24620A9A}"/>
              </a:ext>
            </a:extLst>
          </p:cNvPr>
          <p:cNvGrpSpPr/>
          <p:nvPr userDrawn="1"/>
        </p:nvGrpSpPr>
        <p:grpSpPr>
          <a:xfrm>
            <a:off x="106680" y="123223"/>
            <a:ext cx="11997689" cy="6647688"/>
            <a:chOff x="106680" y="105156"/>
            <a:chExt cx="11997689" cy="664768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8590514-8169-6341-9BB6-C9E0D3A4FB23}"/>
                </a:ext>
              </a:extLst>
            </p:cNvPr>
            <p:cNvSpPr/>
            <p:nvPr/>
          </p:nvSpPr>
          <p:spPr>
            <a:xfrm flipH="1">
              <a:off x="106680" y="105156"/>
              <a:ext cx="11978640" cy="6647688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Proxima Nova" panose="020B060402020202020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30E2CA7-512A-6947-A244-B64A03DAB6F8}"/>
                </a:ext>
              </a:extLst>
            </p:cNvPr>
            <p:cNvSpPr/>
            <p:nvPr/>
          </p:nvSpPr>
          <p:spPr>
            <a:xfrm>
              <a:off x="125731" y="105156"/>
              <a:ext cx="11978638" cy="6647688"/>
            </a:xfrm>
            <a:prstGeom prst="rect">
              <a:avLst/>
            </a:prstGeom>
            <a:gradFill flip="none" rotWithShape="1">
              <a:gsLst>
                <a:gs pos="36000">
                  <a:schemeClr val="tx2">
                    <a:lumMod val="50000"/>
                    <a:alpha val="69000"/>
                  </a:schemeClr>
                </a:gs>
                <a:gs pos="100000">
                  <a:schemeClr val="tx2">
                    <a:lumMod val="5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Proxima Nova" panose="020B0604020202020204" charset="0"/>
              </a:endParaRPr>
            </a:p>
          </p:txBody>
        </p:sp>
      </p:grpSp>
      <p:sp>
        <p:nvSpPr>
          <p:cNvPr id="11" name="TextBox 19">
            <a:extLst>
              <a:ext uri="{FF2B5EF4-FFF2-40B4-BE49-F238E27FC236}">
                <a16:creationId xmlns:a16="http://schemas.microsoft.com/office/drawing/2014/main" id="{560AA46F-69CE-7C44-96F8-63F2953B0B95}"/>
              </a:ext>
            </a:extLst>
          </p:cNvPr>
          <p:cNvSpPr txBox="1"/>
          <p:nvPr userDrawn="1"/>
        </p:nvSpPr>
        <p:spPr>
          <a:xfrm>
            <a:off x="801025" y="4923488"/>
            <a:ext cx="818269" cy="479252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  <a:ea typeface="Inter UI" panose="020B0502030000000004" pitchFamily="34" charset="0"/>
              </a:rPr>
              <a:t>01</a:t>
            </a:r>
          </a:p>
        </p:txBody>
      </p:sp>
      <p:sp>
        <p:nvSpPr>
          <p:cNvPr id="12" name="Rectangle 35">
            <a:extLst>
              <a:ext uri="{FF2B5EF4-FFF2-40B4-BE49-F238E27FC236}">
                <a16:creationId xmlns:a16="http://schemas.microsoft.com/office/drawing/2014/main" id="{3108C0DB-8B4C-B347-9C9E-70D4D3571ED6}"/>
              </a:ext>
            </a:extLst>
          </p:cNvPr>
          <p:cNvSpPr/>
          <p:nvPr userDrawn="1"/>
        </p:nvSpPr>
        <p:spPr>
          <a:xfrm>
            <a:off x="801025" y="2235399"/>
            <a:ext cx="2694222" cy="3134881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1926175"/>
                </a:moveTo>
                <a:cubicBezTo>
                  <a:pt x="225" y="129482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B0604020202020204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68E0FCDD-8730-044F-895B-0CCB780AC061}"/>
              </a:ext>
            </a:extLst>
          </p:cNvPr>
          <p:cNvSpPr txBox="1"/>
          <p:nvPr userDrawn="1"/>
        </p:nvSpPr>
        <p:spPr>
          <a:xfrm>
            <a:off x="4751687" y="4923488"/>
            <a:ext cx="818269" cy="479252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j-lt"/>
                <a:ea typeface="Inter UI" panose="020B0502030000000004" pitchFamily="34" charset="0"/>
              </a:rPr>
              <a:t>02</a:t>
            </a:r>
            <a:endParaRPr lang="fr-FR" sz="2800" dirty="0">
              <a:solidFill>
                <a:schemeClr val="bg1"/>
              </a:solidFill>
              <a:latin typeface="+mj-lt"/>
              <a:ea typeface="Inter UI" panose="020B0502030000000004" pitchFamily="34" charset="0"/>
            </a:endParaRPr>
          </a:p>
        </p:txBody>
      </p:sp>
      <p:sp>
        <p:nvSpPr>
          <p:cNvPr id="15" name="Rectangle 35">
            <a:extLst>
              <a:ext uri="{FF2B5EF4-FFF2-40B4-BE49-F238E27FC236}">
                <a16:creationId xmlns:a16="http://schemas.microsoft.com/office/drawing/2014/main" id="{2049D7EC-4F4D-D242-8B79-236FCA6ACB2C}"/>
              </a:ext>
            </a:extLst>
          </p:cNvPr>
          <p:cNvSpPr/>
          <p:nvPr userDrawn="1"/>
        </p:nvSpPr>
        <p:spPr>
          <a:xfrm>
            <a:off x="4748889" y="2235399"/>
            <a:ext cx="2694222" cy="3134881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1926175"/>
                </a:moveTo>
                <a:cubicBezTo>
                  <a:pt x="225" y="129482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B0604020202020204" charset="0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4B345D1F-F85D-FB41-B16E-D17E388FB513}"/>
              </a:ext>
            </a:extLst>
          </p:cNvPr>
          <p:cNvSpPr txBox="1"/>
          <p:nvPr userDrawn="1"/>
        </p:nvSpPr>
        <p:spPr>
          <a:xfrm>
            <a:off x="8699551" y="4923488"/>
            <a:ext cx="818269" cy="479252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j-lt"/>
                <a:ea typeface="Inter UI" panose="020B0502030000000004" pitchFamily="34" charset="0"/>
              </a:rPr>
              <a:t>03</a:t>
            </a:r>
            <a:endParaRPr lang="fr-FR" sz="2800" dirty="0">
              <a:solidFill>
                <a:schemeClr val="bg1"/>
              </a:solidFill>
              <a:latin typeface="+mj-lt"/>
              <a:ea typeface="Inter UI" panose="020B0502030000000004" pitchFamily="34" charset="0"/>
            </a:endParaRP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72A2B89B-7DB6-694B-A987-576EA3488781}"/>
              </a:ext>
            </a:extLst>
          </p:cNvPr>
          <p:cNvSpPr/>
          <p:nvPr userDrawn="1"/>
        </p:nvSpPr>
        <p:spPr>
          <a:xfrm>
            <a:off x="8696753" y="2235399"/>
            <a:ext cx="2694222" cy="3134881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1926175"/>
                </a:moveTo>
                <a:cubicBezTo>
                  <a:pt x="225" y="129482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B0604020202020204" charset="0"/>
            </a:endParaRPr>
          </a:p>
        </p:txBody>
      </p:sp>
      <p:cxnSp>
        <p:nvCxnSpPr>
          <p:cNvPr id="20" name="Straight Connector 130">
            <a:extLst>
              <a:ext uri="{FF2B5EF4-FFF2-40B4-BE49-F238E27FC236}">
                <a16:creationId xmlns:a16="http://schemas.microsoft.com/office/drawing/2014/main" id="{8EEEAD04-755A-9141-945C-CAE583565705}"/>
              </a:ext>
            </a:extLst>
          </p:cNvPr>
          <p:cNvCxnSpPr>
            <a:cxnSpLocks/>
          </p:cNvCxnSpPr>
          <p:nvPr userDrawn="1"/>
        </p:nvCxnSpPr>
        <p:spPr>
          <a:xfrm>
            <a:off x="2004703" y="3378233"/>
            <a:ext cx="286867" cy="0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31">
            <a:extLst>
              <a:ext uri="{FF2B5EF4-FFF2-40B4-BE49-F238E27FC236}">
                <a16:creationId xmlns:a16="http://schemas.microsoft.com/office/drawing/2014/main" id="{677B5FDA-8BB7-8441-8EAF-54808276870C}"/>
              </a:ext>
            </a:extLst>
          </p:cNvPr>
          <p:cNvCxnSpPr>
            <a:cxnSpLocks/>
          </p:cNvCxnSpPr>
          <p:nvPr userDrawn="1"/>
        </p:nvCxnSpPr>
        <p:spPr>
          <a:xfrm>
            <a:off x="5952567" y="3378233"/>
            <a:ext cx="286867" cy="0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32">
            <a:extLst>
              <a:ext uri="{FF2B5EF4-FFF2-40B4-BE49-F238E27FC236}">
                <a16:creationId xmlns:a16="http://schemas.microsoft.com/office/drawing/2014/main" id="{6F0E2595-1742-2441-AB5D-9798A19400EC}"/>
              </a:ext>
            </a:extLst>
          </p:cNvPr>
          <p:cNvCxnSpPr>
            <a:cxnSpLocks/>
          </p:cNvCxnSpPr>
          <p:nvPr userDrawn="1"/>
        </p:nvCxnSpPr>
        <p:spPr>
          <a:xfrm>
            <a:off x="9900431" y="3378233"/>
            <a:ext cx="286867" cy="0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44">
            <a:extLst>
              <a:ext uri="{FF2B5EF4-FFF2-40B4-BE49-F238E27FC236}">
                <a16:creationId xmlns:a16="http://schemas.microsoft.com/office/drawing/2014/main" id="{05AFBF87-2D7E-854A-A2BC-6C9402532066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B0604020202020204" charset="0"/>
            </a:endParaRPr>
          </a:p>
        </p:txBody>
      </p:sp>
      <p:sp>
        <p:nvSpPr>
          <p:cNvPr id="24" name="Freeform: Shape 45">
            <a:extLst>
              <a:ext uri="{FF2B5EF4-FFF2-40B4-BE49-F238E27FC236}">
                <a16:creationId xmlns:a16="http://schemas.microsoft.com/office/drawing/2014/main" id="{F526FAC2-37AC-424B-90EB-CFFCE0045FED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B0604020202020204" charset="0"/>
            </a:endParaRPr>
          </a:p>
        </p:txBody>
      </p:sp>
      <p:cxnSp>
        <p:nvCxnSpPr>
          <p:cNvPr id="25" name="Straight Connector 4">
            <a:extLst>
              <a:ext uri="{FF2B5EF4-FFF2-40B4-BE49-F238E27FC236}">
                <a16:creationId xmlns:a16="http://schemas.microsoft.com/office/drawing/2014/main" id="{7C7E44E4-C0AB-ED4C-92B3-4EED03910872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contenu 26">
            <a:extLst>
              <a:ext uri="{FF2B5EF4-FFF2-40B4-BE49-F238E27FC236}">
                <a16:creationId xmlns:a16="http://schemas.microsoft.com/office/drawing/2014/main" id="{E85D1AAD-E59B-3E43-9B48-5F855986B6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1350" y="1240440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9C2A826C-8620-C843-A545-873A7D7B7E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576" y="833794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80F35059-C10A-6C40-806D-C5306104A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4425" y="3598863"/>
            <a:ext cx="21145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1">
            <a:extLst>
              <a:ext uri="{FF2B5EF4-FFF2-40B4-BE49-F238E27FC236}">
                <a16:creationId xmlns:a16="http://schemas.microsoft.com/office/drawing/2014/main" id="{46646D6F-F43C-7940-995B-A7A0F12C4A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67300" y="3598863"/>
            <a:ext cx="21145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1">
            <a:extLst>
              <a:ext uri="{FF2B5EF4-FFF2-40B4-BE49-F238E27FC236}">
                <a16:creationId xmlns:a16="http://schemas.microsoft.com/office/drawing/2014/main" id="{F0E289FA-01B6-0F46-A563-0228EE89CD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10650" y="3598863"/>
            <a:ext cx="21145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endParaRPr lang="fr-FR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72E7E71-BB4A-BF42-ABE7-C9BD3043E0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1" y="6277670"/>
            <a:ext cx="240449" cy="3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5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16342 L -1.875E-6 1.85185E-6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7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25E-6 0.07268 L 1.25E-6 2.22222E-6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875E-6 0.05463 L -1.875E-6 -2.59259E-6 " pathEditMode="relative" rAng="0" ptsTypes="AA">
                                      <p:cBhvr>
                                        <p:cTn id="1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16342 L -1.875E-6 1.85185E-6 " pathEditMode="relative" rAng="0" ptsTypes="AA">
                                      <p:cBhvr>
                                        <p:cTn id="26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0.07268 L 8.33333E-7 2.22222E-6 " pathEditMode="relative" rAng="0" ptsTypes="AA">
                                      <p:cBhvr>
                                        <p:cTn id="31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5463 L 0 -2.59259E-6 " pathEditMode="relative" rAng="0" ptsTypes="AA">
                                      <p:cBhvr>
                                        <p:cTn id="36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16342 L -1.875E-6 1.85185E-6 " pathEditMode="relative" rAng="0" ptsTypes="AA">
                                      <p:cBhvr>
                                        <p:cTn id="43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7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0.07268 L 8.33333E-7 2.22222E-6 " pathEditMode="relative" rAng="0" ptsTypes="AA">
                                      <p:cBhvr>
                                        <p:cTn id="4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08333E-6 0.05463 L 2.08333E-6 -2.59259E-6 " pathEditMode="relative" rAng="0" ptsTypes="AA">
                                      <p:cBhvr>
                                        <p:cTn id="5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4" dur="1200" fill="hold"/>
                                        <p:tgtEl>
                                          <p:spTgt spid="26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12" grpId="1" animBg="1"/>
      <p:bldP spid="14" grpId="0"/>
      <p:bldP spid="14" grpId="1"/>
      <p:bldP spid="15" grpId="0" animBg="1"/>
      <p:bldP spid="15" grpId="1" animBg="1"/>
      <p:bldP spid="17" grpId="0"/>
      <p:bldP spid="17" grpId="1"/>
      <p:bldP spid="18" grpId="0" animBg="1"/>
      <p:bldP spid="18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F7009AA-260A-B84A-BA93-EB67042C90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34" y="132146"/>
            <a:ext cx="11984285" cy="662887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30E2CA7-512A-6947-A244-B64A03DAB6F8}"/>
              </a:ext>
            </a:extLst>
          </p:cNvPr>
          <p:cNvSpPr/>
          <p:nvPr/>
        </p:nvSpPr>
        <p:spPr>
          <a:xfrm>
            <a:off x="101034" y="45438"/>
            <a:ext cx="11978638" cy="6715579"/>
          </a:xfrm>
          <a:prstGeom prst="rect">
            <a:avLst/>
          </a:prstGeom>
          <a:gradFill flip="none" rotWithShape="1">
            <a:gsLst>
              <a:gs pos="36000">
                <a:schemeClr val="tx2">
                  <a:lumMod val="50000"/>
                  <a:alpha val="69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xima Nova" panose="020B0604020202020204" charset="0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560AA46F-69CE-7C44-96F8-63F2953B0B95}"/>
              </a:ext>
            </a:extLst>
          </p:cNvPr>
          <p:cNvSpPr txBox="1"/>
          <p:nvPr userDrawn="1"/>
        </p:nvSpPr>
        <p:spPr>
          <a:xfrm>
            <a:off x="801025" y="4923488"/>
            <a:ext cx="818269" cy="479252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  <a:ea typeface="Inter UI" panose="020B0502030000000004" pitchFamily="34" charset="0"/>
              </a:rPr>
              <a:t>01</a:t>
            </a:r>
          </a:p>
        </p:txBody>
      </p:sp>
      <p:sp>
        <p:nvSpPr>
          <p:cNvPr id="12" name="Rectangle 35">
            <a:extLst>
              <a:ext uri="{FF2B5EF4-FFF2-40B4-BE49-F238E27FC236}">
                <a16:creationId xmlns:a16="http://schemas.microsoft.com/office/drawing/2014/main" id="{3108C0DB-8B4C-B347-9C9E-70D4D3571ED6}"/>
              </a:ext>
            </a:extLst>
          </p:cNvPr>
          <p:cNvSpPr/>
          <p:nvPr userDrawn="1"/>
        </p:nvSpPr>
        <p:spPr>
          <a:xfrm>
            <a:off x="801025" y="2235399"/>
            <a:ext cx="2694222" cy="3134881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1926175"/>
                </a:moveTo>
                <a:cubicBezTo>
                  <a:pt x="225" y="129482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B0604020202020204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68E0FCDD-8730-044F-895B-0CCB780AC061}"/>
              </a:ext>
            </a:extLst>
          </p:cNvPr>
          <p:cNvSpPr txBox="1"/>
          <p:nvPr userDrawn="1"/>
        </p:nvSpPr>
        <p:spPr>
          <a:xfrm>
            <a:off x="4751687" y="4923488"/>
            <a:ext cx="818269" cy="479252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j-lt"/>
                <a:ea typeface="Inter UI" panose="020B0502030000000004" pitchFamily="34" charset="0"/>
              </a:rPr>
              <a:t>02</a:t>
            </a:r>
            <a:endParaRPr lang="fr-FR" sz="2800" dirty="0">
              <a:solidFill>
                <a:schemeClr val="bg1"/>
              </a:solidFill>
              <a:latin typeface="+mj-lt"/>
              <a:ea typeface="Inter UI" panose="020B0502030000000004" pitchFamily="34" charset="0"/>
            </a:endParaRPr>
          </a:p>
        </p:txBody>
      </p:sp>
      <p:sp>
        <p:nvSpPr>
          <p:cNvPr id="15" name="Rectangle 35">
            <a:extLst>
              <a:ext uri="{FF2B5EF4-FFF2-40B4-BE49-F238E27FC236}">
                <a16:creationId xmlns:a16="http://schemas.microsoft.com/office/drawing/2014/main" id="{2049D7EC-4F4D-D242-8B79-236FCA6ACB2C}"/>
              </a:ext>
            </a:extLst>
          </p:cNvPr>
          <p:cNvSpPr/>
          <p:nvPr userDrawn="1"/>
        </p:nvSpPr>
        <p:spPr>
          <a:xfrm>
            <a:off x="4748889" y="2235399"/>
            <a:ext cx="2694222" cy="3134881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1926175"/>
                </a:moveTo>
                <a:cubicBezTo>
                  <a:pt x="225" y="129482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B0604020202020204" charset="0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4B345D1F-F85D-FB41-B16E-D17E388FB513}"/>
              </a:ext>
            </a:extLst>
          </p:cNvPr>
          <p:cNvSpPr txBox="1"/>
          <p:nvPr userDrawn="1"/>
        </p:nvSpPr>
        <p:spPr>
          <a:xfrm>
            <a:off x="8699551" y="4923488"/>
            <a:ext cx="818269" cy="479252"/>
          </a:xfrm>
          <a:prstGeom prst="rect">
            <a:avLst/>
          </a:prstGeom>
          <a:noFill/>
          <a:effectLst/>
        </p:spPr>
        <p:txBody>
          <a:bodyPr wrap="square" lIns="86400" tIns="0" rIns="0" bIns="0" rtlCol="0" anchor="ctr">
            <a:no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j-lt"/>
                <a:ea typeface="Inter UI" panose="020B0502030000000004" pitchFamily="34" charset="0"/>
              </a:rPr>
              <a:t>03</a:t>
            </a:r>
            <a:endParaRPr lang="fr-FR" sz="2800" dirty="0">
              <a:solidFill>
                <a:schemeClr val="bg1"/>
              </a:solidFill>
              <a:latin typeface="+mj-lt"/>
              <a:ea typeface="Inter UI" panose="020B0502030000000004" pitchFamily="34" charset="0"/>
            </a:endParaRP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72A2B89B-7DB6-694B-A987-576EA3488781}"/>
              </a:ext>
            </a:extLst>
          </p:cNvPr>
          <p:cNvSpPr/>
          <p:nvPr userDrawn="1"/>
        </p:nvSpPr>
        <p:spPr>
          <a:xfrm>
            <a:off x="8696753" y="2235399"/>
            <a:ext cx="2694222" cy="3134881"/>
          </a:xfrm>
          <a:custGeom>
            <a:avLst/>
            <a:gdLst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0 w 2268000"/>
              <a:gd name="connsiteY3" fmla="*/ 2225899 h 2225899"/>
              <a:gd name="connsiteX4" fmla="*/ 0 w 2268000"/>
              <a:gd name="connsiteY4" fmla="*/ 0 h 2225899"/>
              <a:gd name="connsiteX0" fmla="*/ 0 w 2268000"/>
              <a:gd name="connsiteY0" fmla="*/ 0 h 2225899"/>
              <a:gd name="connsiteX1" fmla="*/ 2268000 w 2268000"/>
              <a:gd name="connsiteY1" fmla="*/ 0 h 2225899"/>
              <a:gd name="connsiteX2" fmla="*/ 2268000 w 2268000"/>
              <a:gd name="connsiteY2" fmla="*/ 2225899 h 2225899"/>
              <a:gd name="connsiteX3" fmla="*/ 382683 w 2268000"/>
              <a:gd name="connsiteY3" fmla="*/ 2218922 h 2225899"/>
              <a:gd name="connsiteX4" fmla="*/ 0 w 2268000"/>
              <a:gd name="connsiteY4" fmla="*/ 2225899 h 2225899"/>
              <a:gd name="connsiteX5" fmla="*/ 0 w 2268000"/>
              <a:gd name="connsiteY5" fmla="*/ 0 h 2225899"/>
              <a:gd name="connsiteX0" fmla="*/ 5505 w 2273505"/>
              <a:gd name="connsiteY0" fmla="*/ 0 h 2225899"/>
              <a:gd name="connsiteX1" fmla="*/ 2273505 w 2273505"/>
              <a:gd name="connsiteY1" fmla="*/ 0 h 2225899"/>
              <a:gd name="connsiteX2" fmla="*/ 2273505 w 2273505"/>
              <a:gd name="connsiteY2" fmla="*/ 2225899 h 2225899"/>
              <a:gd name="connsiteX3" fmla="*/ 388188 w 2273505"/>
              <a:gd name="connsiteY3" fmla="*/ 2218922 h 2225899"/>
              <a:gd name="connsiteX4" fmla="*/ 5505 w 2273505"/>
              <a:gd name="connsiteY4" fmla="*/ 2225899 h 2225899"/>
              <a:gd name="connsiteX5" fmla="*/ 0 w 2273505"/>
              <a:gd name="connsiteY5" fmla="*/ 1847986 h 2225899"/>
              <a:gd name="connsiteX6" fmla="*/ 5505 w 2273505"/>
              <a:gd name="connsiteY6" fmla="*/ 0 h 2225899"/>
              <a:gd name="connsiteX0" fmla="*/ 5505 w 2273505"/>
              <a:gd name="connsiteY0" fmla="*/ 2225899 h 2317339"/>
              <a:gd name="connsiteX1" fmla="*/ 0 w 2273505"/>
              <a:gd name="connsiteY1" fmla="*/ 1847986 h 2317339"/>
              <a:gd name="connsiteX2" fmla="*/ 5505 w 2273505"/>
              <a:gd name="connsiteY2" fmla="*/ 0 h 2317339"/>
              <a:gd name="connsiteX3" fmla="*/ 2273505 w 2273505"/>
              <a:gd name="connsiteY3" fmla="*/ 0 h 2317339"/>
              <a:gd name="connsiteX4" fmla="*/ 2273505 w 2273505"/>
              <a:gd name="connsiteY4" fmla="*/ 2225899 h 2317339"/>
              <a:gd name="connsiteX5" fmla="*/ 388188 w 2273505"/>
              <a:gd name="connsiteY5" fmla="*/ 2218922 h 2317339"/>
              <a:gd name="connsiteX6" fmla="*/ 96945 w 2273505"/>
              <a:gd name="connsiteY6" fmla="*/ 2317339 h 2317339"/>
              <a:gd name="connsiteX0" fmla="*/ 5505 w 2273505"/>
              <a:gd name="connsiteY0" fmla="*/ 2225899 h 2225899"/>
              <a:gd name="connsiteX1" fmla="*/ 0 w 2273505"/>
              <a:gd name="connsiteY1" fmla="*/ 1847986 h 2225899"/>
              <a:gd name="connsiteX2" fmla="*/ 5505 w 2273505"/>
              <a:gd name="connsiteY2" fmla="*/ 0 h 2225899"/>
              <a:gd name="connsiteX3" fmla="*/ 2273505 w 2273505"/>
              <a:gd name="connsiteY3" fmla="*/ 0 h 2225899"/>
              <a:gd name="connsiteX4" fmla="*/ 2273505 w 2273505"/>
              <a:gd name="connsiteY4" fmla="*/ 2225899 h 2225899"/>
              <a:gd name="connsiteX5" fmla="*/ 388188 w 2273505"/>
              <a:gd name="connsiteY5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388188 w 2273505"/>
              <a:gd name="connsiteY4" fmla="*/ 2218922 h 2225899"/>
              <a:gd name="connsiteX0" fmla="*/ 0 w 2273505"/>
              <a:gd name="connsiteY0" fmla="*/ 1847986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957531 w 2273505"/>
              <a:gd name="connsiteY4" fmla="*/ 2218922 h 2225899"/>
              <a:gd name="connsiteX0" fmla="*/ 0 w 2273505"/>
              <a:gd name="connsiteY0" fmla="*/ 1847986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7549"/>
              <a:gd name="connsiteX1" fmla="*/ 5505 w 2273505"/>
              <a:gd name="connsiteY1" fmla="*/ 0 h 2227549"/>
              <a:gd name="connsiteX2" fmla="*/ 2273505 w 2273505"/>
              <a:gd name="connsiteY2" fmla="*/ 0 h 2227549"/>
              <a:gd name="connsiteX3" fmla="*/ 2273505 w 2273505"/>
              <a:gd name="connsiteY3" fmla="*/ 2225899 h 2227549"/>
              <a:gd name="connsiteX4" fmla="*/ 379562 w 2273505"/>
              <a:gd name="connsiteY4" fmla="*/ 2227549 h 2227549"/>
              <a:gd name="connsiteX0" fmla="*/ 0 w 2273505"/>
              <a:gd name="connsiteY0" fmla="*/ 1891118 h 2225899"/>
              <a:gd name="connsiteX1" fmla="*/ 5505 w 2273505"/>
              <a:gd name="connsiteY1" fmla="*/ 0 h 2225899"/>
              <a:gd name="connsiteX2" fmla="*/ 2273505 w 2273505"/>
              <a:gd name="connsiteY2" fmla="*/ 0 h 2225899"/>
              <a:gd name="connsiteX3" fmla="*/ 2273505 w 2273505"/>
              <a:gd name="connsiteY3" fmla="*/ 2225899 h 2225899"/>
              <a:gd name="connsiteX4" fmla="*/ 432828 w 2273505"/>
              <a:gd name="connsiteY4" fmla="*/ 2218672 h 2225899"/>
              <a:gd name="connsiteX0" fmla="*/ 338 w 2268000"/>
              <a:gd name="connsiteY0" fmla="*/ 1894040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899"/>
              <a:gd name="connsiteX1" fmla="*/ 0 w 2268000"/>
              <a:gd name="connsiteY1" fmla="*/ 0 h 2225899"/>
              <a:gd name="connsiteX2" fmla="*/ 2268000 w 2268000"/>
              <a:gd name="connsiteY2" fmla="*/ 0 h 2225899"/>
              <a:gd name="connsiteX3" fmla="*/ 2268000 w 2268000"/>
              <a:gd name="connsiteY3" fmla="*/ 2225899 h 2225899"/>
              <a:gd name="connsiteX4" fmla="*/ 427323 w 2268000"/>
              <a:gd name="connsiteY4" fmla="*/ 2218672 h 2225899"/>
              <a:gd name="connsiteX0" fmla="*/ 338 w 2268000"/>
              <a:gd name="connsiteY0" fmla="*/ 1926175 h 2225948"/>
              <a:gd name="connsiteX1" fmla="*/ 0 w 2268000"/>
              <a:gd name="connsiteY1" fmla="*/ 0 h 2225948"/>
              <a:gd name="connsiteX2" fmla="*/ 2268000 w 2268000"/>
              <a:gd name="connsiteY2" fmla="*/ 0 h 2225948"/>
              <a:gd name="connsiteX3" fmla="*/ 2268000 w 2268000"/>
              <a:gd name="connsiteY3" fmla="*/ 2225899 h 2225948"/>
              <a:gd name="connsiteX4" fmla="*/ 427323 w 2268000"/>
              <a:gd name="connsiteY4" fmla="*/ 2225948 h 22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25948">
                <a:moveTo>
                  <a:pt x="338" y="1926175"/>
                </a:moveTo>
                <a:cubicBezTo>
                  <a:pt x="225" y="1294828"/>
                  <a:pt x="113" y="631347"/>
                  <a:pt x="0" y="0"/>
                </a:cubicBezTo>
                <a:lnTo>
                  <a:pt x="2268000" y="0"/>
                </a:lnTo>
                <a:lnTo>
                  <a:pt x="2268000" y="2225899"/>
                </a:lnTo>
                <a:lnTo>
                  <a:pt x="427323" y="2225948"/>
                </a:lnTo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685800" dist="50800" dir="5400000" sx="96000" sy="96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2" dirty="0">
              <a:latin typeface="Proxima Nova" panose="020B0604020202020204" charset="0"/>
            </a:endParaRPr>
          </a:p>
        </p:txBody>
      </p:sp>
      <p:cxnSp>
        <p:nvCxnSpPr>
          <p:cNvPr id="20" name="Straight Connector 130">
            <a:extLst>
              <a:ext uri="{FF2B5EF4-FFF2-40B4-BE49-F238E27FC236}">
                <a16:creationId xmlns:a16="http://schemas.microsoft.com/office/drawing/2014/main" id="{8EEEAD04-755A-9141-945C-CAE583565705}"/>
              </a:ext>
            </a:extLst>
          </p:cNvPr>
          <p:cNvCxnSpPr>
            <a:cxnSpLocks/>
          </p:cNvCxnSpPr>
          <p:nvPr userDrawn="1"/>
        </p:nvCxnSpPr>
        <p:spPr>
          <a:xfrm>
            <a:off x="2004703" y="3378233"/>
            <a:ext cx="286867" cy="0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31">
            <a:extLst>
              <a:ext uri="{FF2B5EF4-FFF2-40B4-BE49-F238E27FC236}">
                <a16:creationId xmlns:a16="http://schemas.microsoft.com/office/drawing/2014/main" id="{677B5FDA-8BB7-8441-8EAF-54808276870C}"/>
              </a:ext>
            </a:extLst>
          </p:cNvPr>
          <p:cNvCxnSpPr>
            <a:cxnSpLocks/>
          </p:cNvCxnSpPr>
          <p:nvPr userDrawn="1"/>
        </p:nvCxnSpPr>
        <p:spPr>
          <a:xfrm>
            <a:off x="5952567" y="3378233"/>
            <a:ext cx="286867" cy="0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32">
            <a:extLst>
              <a:ext uri="{FF2B5EF4-FFF2-40B4-BE49-F238E27FC236}">
                <a16:creationId xmlns:a16="http://schemas.microsoft.com/office/drawing/2014/main" id="{6F0E2595-1742-2441-AB5D-9798A19400EC}"/>
              </a:ext>
            </a:extLst>
          </p:cNvPr>
          <p:cNvCxnSpPr>
            <a:cxnSpLocks/>
          </p:cNvCxnSpPr>
          <p:nvPr userDrawn="1"/>
        </p:nvCxnSpPr>
        <p:spPr>
          <a:xfrm>
            <a:off x="9900431" y="3378233"/>
            <a:ext cx="286867" cy="0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44">
            <a:extLst>
              <a:ext uri="{FF2B5EF4-FFF2-40B4-BE49-F238E27FC236}">
                <a16:creationId xmlns:a16="http://schemas.microsoft.com/office/drawing/2014/main" id="{05AFBF87-2D7E-854A-A2BC-6C9402532066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B0604020202020204" charset="0"/>
            </a:endParaRPr>
          </a:p>
        </p:txBody>
      </p:sp>
      <p:sp>
        <p:nvSpPr>
          <p:cNvPr id="24" name="Freeform: Shape 45">
            <a:extLst>
              <a:ext uri="{FF2B5EF4-FFF2-40B4-BE49-F238E27FC236}">
                <a16:creationId xmlns:a16="http://schemas.microsoft.com/office/drawing/2014/main" id="{F526FAC2-37AC-424B-90EB-CFFCE0045FED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B0604020202020204" charset="0"/>
            </a:endParaRPr>
          </a:p>
        </p:txBody>
      </p:sp>
      <p:cxnSp>
        <p:nvCxnSpPr>
          <p:cNvPr id="25" name="Straight Connector 4">
            <a:extLst>
              <a:ext uri="{FF2B5EF4-FFF2-40B4-BE49-F238E27FC236}">
                <a16:creationId xmlns:a16="http://schemas.microsoft.com/office/drawing/2014/main" id="{7C7E44E4-C0AB-ED4C-92B3-4EED03910872}"/>
              </a:ext>
            </a:extLst>
          </p:cNvPr>
          <p:cNvCxnSpPr>
            <a:cxnSpLocks/>
          </p:cNvCxnSpPr>
          <p:nvPr userDrawn="1"/>
        </p:nvCxnSpPr>
        <p:spPr>
          <a:xfrm>
            <a:off x="640576" y="696270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contenu 26">
            <a:extLst>
              <a:ext uri="{FF2B5EF4-FFF2-40B4-BE49-F238E27FC236}">
                <a16:creationId xmlns:a16="http://schemas.microsoft.com/office/drawing/2014/main" id="{E85D1AAD-E59B-3E43-9B48-5F855986B6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1350" y="1240440"/>
            <a:ext cx="249237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9C2A826C-8620-C843-A545-873A7D7B7E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576" y="833794"/>
            <a:ext cx="3286125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80F35059-C10A-6C40-806D-C5306104A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4425" y="3598863"/>
            <a:ext cx="21145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1">
            <a:extLst>
              <a:ext uri="{FF2B5EF4-FFF2-40B4-BE49-F238E27FC236}">
                <a16:creationId xmlns:a16="http://schemas.microsoft.com/office/drawing/2014/main" id="{46646D6F-F43C-7940-995B-A7A0F12C4A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67300" y="3598863"/>
            <a:ext cx="21145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1">
            <a:extLst>
              <a:ext uri="{FF2B5EF4-FFF2-40B4-BE49-F238E27FC236}">
                <a16:creationId xmlns:a16="http://schemas.microsoft.com/office/drawing/2014/main" id="{F0E289FA-01B6-0F46-A563-0228EE89CD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10650" y="3598863"/>
            <a:ext cx="21145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1E017E3-77BB-FB49-8A00-88BEA61DB2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1" y="6277670"/>
            <a:ext cx="240449" cy="3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6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16342 L -1.875E-6 1.85185E-6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7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25E-6 0.07268 L 1.25E-6 2.22222E-6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875E-6 0.05463 L -1.875E-6 -2.59259E-6 " pathEditMode="relative" rAng="0" ptsTypes="AA">
                                      <p:cBhvr>
                                        <p:cTn id="1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16342 L -1.875E-6 1.85185E-6 " pathEditMode="relative" rAng="0" ptsTypes="AA">
                                      <p:cBhvr>
                                        <p:cTn id="26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0.07268 L 8.33333E-7 2.22222E-6 " pathEditMode="relative" rAng="0" ptsTypes="AA">
                                      <p:cBhvr>
                                        <p:cTn id="31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5463 L 0 -2.59259E-6 " pathEditMode="relative" rAng="0" ptsTypes="AA">
                                      <p:cBhvr>
                                        <p:cTn id="36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16342 L -1.875E-6 1.85185E-6 " pathEditMode="relative" rAng="0" ptsTypes="AA">
                                      <p:cBhvr>
                                        <p:cTn id="43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7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0.07268 L 8.33333E-7 2.22222E-6 " pathEditMode="relative" rAng="0" ptsTypes="AA">
                                      <p:cBhvr>
                                        <p:cTn id="4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08333E-6 0.05463 L 2.08333E-6 -2.59259E-6 " pathEditMode="relative" rAng="0" ptsTypes="AA">
                                      <p:cBhvr>
                                        <p:cTn id="5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12" grpId="1" animBg="1"/>
      <p:bldP spid="14" grpId="0"/>
      <p:bldP spid="14" grpId="1"/>
      <p:bldP spid="15" grpId="0" animBg="1"/>
      <p:bldP spid="15" grpId="1" animBg="1"/>
      <p:bldP spid="17" grpId="0"/>
      <p:bldP spid="17" grpId="1"/>
      <p:bldP spid="18" grpId="0" animBg="1"/>
      <p:bldP spid="18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E8FE9CD-F827-824A-8D37-F4CED6A43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"/>
          <a:stretch/>
        </p:blipFill>
        <p:spPr>
          <a:xfrm>
            <a:off x="101034" y="93064"/>
            <a:ext cx="11993878" cy="6647688"/>
          </a:xfrm>
          <a:prstGeom prst="rect">
            <a:avLst/>
          </a:prstGeom>
        </p:spPr>
      </p:pic>
      <p:sp>
        <p:nvSpPr>
          <p:cNvPr id="10" name="Titre 16">
            <a:extLst>
              <a:ext uri="{FF2B5EF4-FFF2-40B4-BE49-F238E27FC236}">
                <a16:creationId xmlns:a16="http://schemas.microsoft.com/office/drawing/2014/main" id="{8854BF36-DCDA-364A-A13E-368B1C94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428" y="3092258"/>
            <a:ext cx="7651143" cy="951130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1D82480-719C-6040-858B-E7D90DDFB7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903" y="5757777"/>
            <a:ext cx="595168" cy="8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5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EF6B10F2-E24D-8B46-9822-527F21C244FD}"/>
              </a:ext>
            </a:extLst>
          </p:cNvPr>
          <p:cNvCxnSpPr>
            <a:cxnSpLocks/>
          </p:cNvCxnSpPr>
          <p:nvPr userDrawn="1"/>
        </p:nvCxnSpPr>
        <p:spPr>
          <a:xfrm>
            <a:off x="640576" y="686745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aphique 251">
            <a:extLst>
              <a:ext uri="{FF2B5EF4-FFF2-40B4-BE49-F238E27FC236}">
                <a16:creationId xmlns:a16="http://schemas.microsoft.com/office/drawing/2014/main" id="{5F24ECE8-BFE4-F846-855C-C28434F3C293}"/>
              </a:ext>
            </a:extLst>
          </p:cNvPr>
          <p:cNvGrpSpPr/>
          <p:nvPr userDrawn="1"/>
        </p:nvGrpSpPr>
        <p:grpSpPr>
          <a:xfrm>
            <a:off x="5262557" y="1705097"/>
            <a:ext cx="469917" cy="469917"/>
            <a:chOff x="1074217" y="5482159"/>
            <a:chExt cx="304800" cy="304800"/>
          </a:xfrm>
        </p:grpSpPr>
        <p:sp>
          <p:nvSpPr>
            <p:cNvPr id="5" name="Forme libre : forme 588">
              <a:extLst>
                <a:ext uri="{FF2B5EF4-FFF2-40B4-BE49-F238E27FC236}">
                  <a16:creationId xmlns:a16="http://schemas.microsoft.com/office/drawing/2014/main" id="{1DA6AFD2-FCDC-9C40-B8E6-40A788170DB5}"/>
                </a:ext>
              </a:extLst>
            </p:cNvPr>
            <p:cNvSpPr/>
            <p:nvPr/>
          </p:nvSpPr>
          <p:spPr>
            <a:xfrm>
              <a:off x="1083742" y="5615509"/>
              <a:ext cx="285750" cy="161925"/>
            </a:xfrm>
            <a:custGeom>
              <a:avLst/>
              <a:gdLst>
                <a:gd name="connsiteX0" fmla="*/ 180975 w 285750"/>
                <a:gd name="connsiteY0" fmla="*/ 0 h 161925"/>
                <a:gd name="connsiteX1" fmla="*/ 285750 w 285750"/>
                <a:gd name="connsiteY1" fmla="*/ 0 h 161925"/>
                <a:gd name="connsiteX2" fmla="*/ 285750 w 285750"/>
                <a:gd name="connsiteY2" fmla="*/ 161925 h 161925"/>
                <a:gd name="connsiteX3" fmla="*/ 0 w 285750"/>
                <a:gd name="connsiteY3" fmla="*/ 161925 h 161925"/>
                <a:gd name="connsiteX4" fmla="*/ 0 w 285750"/>
                <a:gd name="connsiteY4" fmla="*/ 0 h 161925"/>
                <a:gd name="connsiteX5" fmla="*/ 38100 w 285750"/>
                <a:gd name="connsiteY5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0" h="161925">
                  <a:moveTo>
                    <a:pt x="180975" y="0"/>
                  </a:moveTo>
                  <a:lnTo>
                    <a:pt x="285750" y="0"/>
                  </a:lnTo>
                  <a:lnTo>
                    <a:pt x="285750" y="161925"/>
                  </a:lnTo>
                  <a:lnTo>
                    <a:pt x="0" y="161925"/>
                  </a:ln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6" name="Forme libre : forme 589">
              <a:extLst>
                <a:ext uri="{FF2B5EF4-FFF2-40B4-BE49-F238E27FC236}">
                  <a16:creationId xmlns:a16="http://schemas.microsoft.com/office/drawing/2014/main" id="{5C8E9FC5-68AC-C449-ABAB-EF5B8BFCEEF6}"/>
                </a:ext>
              </a:extLst>
            </p:cNvPr>
            <p:cNvSpPr/>
            <p:nvPr/>
          </p:nvSpPr>
          <p:spPr>
            <a:xfrm>
              <a:off x="1150417" y="5501209"/>
              <a:ext cx="152400" cy="152400"/>
            </a:xfrm>
            <a:custGeom>
              <a:avLst/>
              <a:gdLst>
                <a:gd name="connsiteX0" fmla="*/ 38100 w 152400"/>
                <a:gd name="connsiteY0" fmla="*/ 142875 h 152400"/>
                <a:gd name="connsiteX1" fmla="*/ 0 w 152400"/>
                <a:gd name="connsiteY1" fmla="*/ 152400 h 152400"/>
                <a:gd name="connsiteX2" fmla="*/ 9525 w 152400"/>
                <a:gd name="connsiteY2" fmla="*/ 114300 h 152400"/>
                <a:gd name="connsiteX3" fmla="*/ 123825 w 152400"/>
                <a:gd name="connsiteY3" fmla="*/ 0 h 152400"/>
                <a:gd name="connsiteX4" fmla="*/ 152400 w 152400"/>
                <a:gd name="connsiteY4" fmla="*/ 2857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38100" y="142875"/>
                  </a:moveTo>
                  <a:lnTo>
                    <a:pt x="0" y="152400"/>
                  </a:lnTo>
                  <a:lnTo>
                    <a:pt x="9525" y="114300"/>
                  </a:lnTo>
                  <a:lnTo>
                    <a:pt x="123825" y="0"/>
                  </a:lnTo>
                  <a:lnTo>
                    <a:pt x="152400" y="28575"/>
                  </a:ln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7" name="Forme libre : forme 590">
              <a:extLst>
                <a:ext uri="{FF2B5EF4-FFF2-40B4-BE49-F238E27FC236}">
                  <a16:creationId xmlns:a16="http://schemas.microsoft.com/office/drawing/2014/main" id="{1C01924E-0F98-2A48-AF10-651FF73271CD}"/>
                </a:ext>
              </a:extLst>
            </p:cNvPr>
            <p:cNvSpPr/>
            <p:nvPr/>
          </p:nvSpPr>
          <p:spPr>
            <a:xfrm>
              <a:off x="1150417" y="5691709"/>
              <a:ext cx="152400" cy="9525"/>
            </a:xfrm>
            <a:custGeom>
              <a:avLst/>
              <a:gdLst>
                <a:gd name="connsiteX0" fmla="*/ 0 w 152400"/>
                <a:gd name="connsiteY0" fmla="*/ 0 h 0"/>
                <a:gd name="connsiteX1" fmla="*/ 152400 w 1524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8" name="Forme libre : forme 591">
              <a:extLst>
                <a:ext uri="{FF2B5EF4-FFF2-40B4-BE49-F238E27FC236}">
                  <a16:creationId xmlns:a16="http://schemas.microsoft.com/office/drawing/2014/main" id="{1B77A44D-3D5D-4D4C-A550-D88E6499F27A}"/>
                </a:ext>
              </a:extLst>
            </p:cNvPr>
            <p:cNvSpPr/>
            <p:nvPr/>
          </p:nvSpPr>
          <p:spPr>
            <a:xfrm>
              <a:off x="1150417" y="5729809"/>
              <a:ext cx="66675" cy="9525"/>
            </a:xfrm>
            <a:custGeom>
              <a:avLst/>
              <a:gdLst>
                <a:gd name="connsiteX0" fmla="*/ 0 w 66675"/>
                <a:gd name="connsiteY0" fmla="*/ 0 h 0"/>
                <a:gd name="connsiteX1" fmla="*/ 66675 w 666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75">
                  <a:moveTo>
                    <a:pt x="0" y="0"/>
                  </a:moveTo>
                  <a:lnTo>
                    <a:pt x="66675" y="0"/>
                  </a:lnTo>
                </a:path>
              </a:pathLst>
            </a:custGeom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9" name="Forme libre : forme 592">
              <a:extLst>
                <a:ext uri="{FF2B5EF4-FFF2-40B4-BE49-F238E27FC236}">
                  <a16:creationId xmlns:a16="http://schemas.microsoft.com/office/drawing/2014/main" id="{E8DD389F-3D99-A441-B655-19FE7F8C0B74}"/>
                </a:ext>
              </a:extLst>
            </p:cNvPr>
            <p:cNvSpPr/>
            <p:nvPr/>
          </p:nvSpPr>
          <p:spPr>
            <a:xfrm>
              <a:off x="1274242" y="5729809"/>
              <a:ext cx="28575" cy="9525"/>
            </a:xfrm>
            <a:custGeom>
              <a:avLst/>
              <a:gdLst>
                <a:gd name="connsiteX0" fmla="*/ 0 w 28575"/>
                <a:gd name="connsiteY0" fmla="*/ 0 h 0"/>
                <a:gd name="connsiteX1" fmla="*/ 28575 w 285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</p:grpSp>
      <p:grpSp>
        <p:nvGrpSpPr>
          <p:cNvPr id="10" name="Graphic 56">
            <a:extLst>
              <a:ext uri="{FF2B5EF4-FFF2-40B4-BE49-F238E27FC236}">
                <a16:creationId xmlns:a16="http://schemas.microsoft.com/office/drawing/2014/main" id="{356E5BCA-2B90-EF49-BC48-651DEECEC728}"/>
              </a:ext>
            </a:extLst>
          </p:cNvPr>
          <p:cNvGrpSpPr/>
          <p:nvPr userDrawn="1"/>
        </p:nvGrpSpPr>
        <p:grpSpPr>
          <a:xfrm>
            <a:off x="1410609" y="2675452"/>
            <a:ext cx="244243" cy="542734"/>
            <a:chOff x="3524147" y="220196"/>
            <a:chExt cx="2057502" cy="4572000"/>
          </a:xfrm>
          <a:solidFill>
            <a:srgbClr val="E46C0A"/>
          </a:solidFill>
        </p:grpSpPr>
        <p:sp>
          <p:nvSpPr>
            <p:cNvPr id="11" name="Freeform: Shape 58">
              <a:extLst>
                <a:ext uri="{FF2B5EF4-FFF2-40B4-BE49-F238E27FC236}">
                  <a16:creationId xmlns:a16="http://schemas.microsoft.com/office/drawing/2014/main" id="{45D7DA79-ADF3-6944-A3D0-B1EF1C11ACE0}"/>
                </a:ext>
              </a:extLst>
            </p:cNvPr>
            <p:cNvSpPr/>
            <p:nvPr/>
          </p:nvSpPr>
          <p:spPr>
            <a:xfrm>
              <a:off x="3524147" y="220196"/>
              <a:ext cx="2057502" cy="4572000"/>
            </a:xfrm>
            <a:custGeom>
              <a:avLst/>
              <a:gdLst>
                <a:gd name="connsiteX0" fmla="*/ 20982 w 2057502"/>
                <a:gd name="connsiteY0" fmla="*/ 4548226 h 4572000"/>
                <a:gd name="connsiteX1" fmla="*/ 76303 w 2057502"/>
                <a:gd name="connsiteY1" fmla="*/ 4572000 h 4572000"/>
                <a:gd name="connsiteX2" fmla="*/ 381103 w 2057502"/>
                <a:gd name="connsiteY2" fmla="*/ 4572000 h 4572000"/>
                <a:gd name="connsiteX3" fmla="*/ 457303 w 2057502"/>
                <a:gd name="connsiteY3" fmla="*/ 4499839 h 4572000"/>
                <a:gd name="connsiteX4" fmla="*/ 485497 w 2057502"/>
                <a:gd name="connsiteY4" fmla="*/ 3962400 h 4572000"/>
                <a:gd name="connsiteX5" fmla="*/ 1495909 w 2057502"/>
                <a:gd name="connsiteY5" fmla="*/ 3962400 h 4572000"/>
                <a:gd name="connsiteX6" fmla="*/ 1524103 w 2057502"/>
                <a:gd name="connsiteY6" fmla="*/ 4499839 h 4572000"/>
                <a:gd name="connsiteX7" fmla="*/ 1600303 w 2057502"/>
                <a:gd name="connsiteY7" fmla="*/ 4572000 h 4572000"/>
                <a:gd name="connsiteX8" fmla="*/ 1905103 w 2057502"/>
                <a:gd name="connsiteY8" fmla="*/ 4572000 h 4572000"/>
                <a:gd name="connsiteX9" fmla="*/ 1981410 w 2057502"/>
                <a:gd name="connsiteY9" fmla="*/ 4495908 h 4572000"/>
                <a:gd name="connsiteX10" fmla="*/ 1981303 w 2057502"/>
                <a:gd name="connsiteY10" fmla="*/ 4491762 h 4572000"/>
                <a:gd name="connsiteX11" fmla="*/ 1833018 w 2057502"/>
                <a:gd name="connsiteY11" fmla="*/ 1676400 h 4572000"/>
                <a:gd name="connsiteX12" fmla="*/ 1905103 w 2057502"/>
                <a:gd name="connsiteY12" fmla="*/ 1676400 h 4572000"/>
                <a:gd name="connsiteX13" fmla="*/ 1977341 w 2057502"/>
                <a:gd name="connsiteY13" fmla="*/ 1624279 h 4572000"/>
                <a:gd name="connsiteX14" fmla="*/ 2053541 w 2057502"/>
                <a:gd name="connsiteY14" fmla="*/ 1395679 h 4572000"/>
                <a:gd name="connsiteX15" fmla="*/ 2057503 w 2057502"/>
                <a:gd name="connsiteY15" fmla="*/ 1371600 h 4572000"/>
                <a:gd name="connsiteX16" fmla="*/ 2057503 w 2057502"/>
                <a:gd name="connsiteY16" fmla="*/ 990600 h 4572000"/>
                <a:gd name="connsiteX17" fmla="*/ 1981303 w 2057502"/>
                <a:gd name="connsiteY17" fmla="*/ 914400 h 4572000"/>
                <a:gd name="connsiteX18" fmla="*/ 1600303 w 2057502"/>
                <a:gd name="connsiteY18" fmla="*/ 914400 h 4572000"/>
                <a:gd name="connsiteX19" fmla="*/ 1600303 w 2057502"/>
                <a:gd name="connsiteY19" fmla="*/ 76200 h 4572000"/>
                <a:gd name="connsiteX20" fmla="*/ 1524103 w 2057502"/>
                <a:gd name="connsiteY20" fmla="*/ 0 h 4572000"/>
                <a:gd name="connsiteX21" fmla="*/ 457303 w 2057502"/>
                <a:gd name="connsiteY21" fmla="*/ 0 h 4572000"/>
                <a:gd name="connsiteX22" fmla="*/ 381103 w 2057502"/>
                <a:gd name="connsiteY22" fmla="*/ 76200 h 4572000"/>
                <a:gd name="connsiteX23" fmla="*/ 381103 w 2057502"/>
                <a:gd name="connsiteY23" fmla="*/ 609600 h 4572000"/>
                <a:gd name="connsiteX24" fmla="*/ 228703 w 2057502"/>
                <a:gd name="connsiteY24" fmla="*/ 609600 h 4572000"/>
                <a:gd name="connsiteX25" fmla="*/ 152503 w 2057502"/>
                <a:gd name="connsiteY25" fmla="*/ 685800 h 4572000"/>
                <a:gd name="connsiteX26" fmla="*/ 152503 w 2057502"/>
                <a:gd name="connsiteY26" fmla="*/ 1597609 h 4572000"/>
                <a:gd name="connsiteX27" fmla="*/ 103 w 2057502"/>
                <a:gd name="connsiteY27" fmla="*/ 4491762 h 4572000"/>
                <a:gd name="connsiteX28" fmla="*/ 20982 w 2057502"/>
                <a:gd name="connsiteY28" fmla="*/ 4548226 h 4572000"/>
                <a:gd name="connsiteX29" fmla="*/ 308789 w 2057502"/>
                <a:gd name="connsiteY29" fmla="*/ 4419600 h 4572000"/>
                <a:gd name="connsiteX30" fmla="*/ 156389 w 2057502"/>
                <a:gd name="connsiteY30" fmla="*/ 4419600 h 4572000"/>
                <a:gd name="connsiteX31" fmla="*/ 301169 w 2057502"/>
                <a:gd name="connsiteY31" fmla="*/ 1676400 h 4572000"/>
                <a:gd name="connsiteX32" fmla="*/ 453569 w 2057502"/>
                <a:gd name="connsiteY32" fmla="*/ 1676400 h 4572000"/>
                <a:gd name="connsiteX33" fmla="*/ 1447903 w 2057502"/>
                <a:gd name="connsiteY33" fmla="*/ 1371600 h 4572000"/>
                <a:gd name="connsiteX34" fmla="*/ 1447903 w 2057502"/>
                <a:gd name="connsiteY34" fmla="*/ 1524000 h 4572000"/>
                <a:gd name="connsiteX35" fmla="*/ 304903 w 2057502"/>
                <a:gd name="connsiteY35" fmla="*/ 1524000 h 4572000"/>
                <a:gd name="connsiteX36" fmla="*/ 304903 w 2057502"/>
                <a:gd name="connsiteY36" fmla="*/ 1371600 h 4572000"/>
                <a:gd name="connsiteX37" fmla="*/ 1375589 w 2057502"/>
                <a:gd name="connsiteY37" fmla="*/ 1676400 h 4572000"/>
                <a:gd name="connsiteX38" fmla="*/ 1391591 w 2057502"/>
                <a:gd name="connsiteY38" fmla="*/ 1981200 h 4572000"/>
                <a:gd name="connsiteX39" fmla="*/ 589815 w 2057502"/>
                <a:gd name="connsiteY39" fmla="*/ 1981200 h 4572000"/>
                <a:gd name="connsiteX40" fmla="*/ 605817 w 2057502"/>
                <a:gd name="connsiteY40" fmla="*/ 1676400 h 4572000"/>
                <a:gd name="connsiteX41" fmla="*/ 581737 w 2057502"/>
                <a:gd name="connsiteY41" fmla="*/ 2133600 h 4572000"/>
                <a:gd name="connsiteX42" fmla="*/ 1399668 w 2057502"/>
                <a:gd name="connsiteY42" fmla="*/ 2133600 h 4572000"/>
                <a:gd name="connsiteX43" fmla="*/ 1415670 w 2057502"/>
                <a:gd name="connsiteY43" fmla="*/ 2438400 h 4572000"/>
                <a:gd name="connsiteX44" fmla="*/ 565735 w 2057502"/>
                <a:gd name="connsiteY44" fmla="*/ 2438400 h 4572000"/>
                <a:gd name="connsiteX45" fmla="*/ 557734 w 2057502"/>
                <a:gd name="connsiteY45" fmla="*/ 2590800 h 4572000"/>
                <a:gd name="connsiteX46" fmla="*/ 1423671 w 2057502"/>
                <a:gd name="connsiteY46" fmla="*/ 2590800 h 4572000"/>
                <a:gd name="connsiteX47" fmla="*/ 1439750 w 2057502"/>
                <a:gd name="connsiteY47" fmla="*/ 2895600 h 4572000"/>
                <a:gd name="connsiteX48" fmla="*/ 541656 w 2057502"/>
                <a:gd name="connsiteY48" fmla="*/ 2895600 h 4572000"/>
                <a:gd name="connsiteX49" fmla="*/ 533503 w 2057502"/>
                <a:gd name="connsiteY49" fmla="*/ 3048000 h 4572000"/>
                <a:gd name="connsiteX50" fmla="*/ 1447903 w 2057502"/>
                <a:gd name="connsiteY50" fmla="*/ 3048000 h 4572000"/>
                <a:gd name="connsiteX51" fmla="*/ 1463981 w 2057502"/>
                <a:gd name="connsiteY51" fmla="*/ 3352800 h 4572000"/>
                <a:gd name="connsiteX52" fmla="*/ 517577 w 2057502"/>
                <a:gd name="connsiteY52" fmla="*/ 3352800 h 4572000"/>
                <a:gd name="connsiteX53" fmla="*/ 493345 w 2057502"/>
                <a:gd name="connsiteY53" fmla="*/ 3810000 h 4572000"/>
                <a:gd name="connsiteX54" fmla="*/ 509424 w 2057502"/>
                <a:gd name="connsiteY54" fmla="*/ 3505200 h 4572000"/>
                <a:gd name="connsiteX55" fmla="*/ 1471830 w 2057502"/>
                <a:gd name="connsiteY55" fmla="*/ 3505200 h 4572000"/>
                <a:gd name="connsiteX56" fmla="*/ 1487908 w 2057502"/>
                <a:gd name="connsiteY56" fmla="*/ 3810000 h 4572000"/>
                <a:gd name="connsiteX57" fmla="*/ 1824636 w 2057502"/>
                <a:gd name="connsiteY57" fmla="*/ 4419600 h 4572000"/>
                <a:gd name="connsiteX58" fmla="*/ 1672236 w 2057502"/>
                <a:gd name="connsiteY58" fmla="*/ 4419600 h 4572000"/>
                <a:gd name="connsiteX59" fmla="*/ 1528218 w 2057502"/>
                <a:gd name="connsiteY59" fmla="*/ 1676400 h 4572000"/>
                <a:gd name="connsiteX60" fmla="*/ 1680618 w 2057502"/>
                <a:gd name="connsiteY60" fmla="*/ 1676400 h 4572000"/>
                <a:gd name="connsiteX61" fmla="*/ 1600303 w 2057502"/>
                <a:gd name="connsiteY61" fmla="*/ 1524000 h 4572000"/>
                <a:gd name="connsiteX62" fmla="*/ 1600303 w 2057502"/>
                <a:gd name="connsiteY62" fmla="*/ 1371600 h 4572000"/>
                <a:gd name="connsiteX63" fmla="*/ 1900988 w 2057502"/>
                <a:gd name="connsiteY63" fmla="*/ 1371600 h 4572000"/>
                <a:gd name="connsiteX64" fmla="*/ 1850163 w 2057502"/>
                <a:gd name="connsiteY64" fmla="*/ 1524000 h 4572000"/>
                <a:gd name="connsiteX65" fmla="*/ 1905103 w 2057502"/>
                <a:gd name="connsiteY65" fmla="*/ 1066800 h 4572000"/>
                <a:gd name="connsiteX66" fmla="*/ 1905103 w 2057502"/>
                <a:gd name="connsiteY66" fmla="*/ 1219200 h 4572000"/>
                <a:gd name="connsiteX67" fmla="*/ 1600303 w 2057502"/>
                <a:gd name="connsiteY67" fmla="*/ 1219200 h 4572000"/>
                <a:gd name="connsiteX68" fmla="*/ 1600303 w 2057502"/>
                <a:gd name="connsiteY68" fmla="*/ 1066800 h 4572000"/>
                <a:gd name="connsiteX69" fmla="*/ 533503 w 2057502"/>
                <a:gd name="connsiteY69" fmla="*/ 152400 h 4572000"/>
                <a:gd name="connsiteX70" fmla="*/ 1447903 w 2057502"/>
                <a:gd name="connsiteY70" fmla="*/ 152400 h 4572000"/>
                <a:gd name="connsiteX71" fmla="*/ 1447903 w 2057502"/>
                <a:gd name="connsiteY71" fmla="*/ 1219200 h 4572000"/>
                <a:gd name="connsiteX72" fmla="*/ 609703 w 2057502"/>
                <a:gd name="connsiteY72" fmla="*/ 1219200 h 4572000"/>
                <a:gd name="connsiteX73" fmla="*/ 609703 w 2057502"/>
                <a:gd name="connsiteY73" fmla="*/ 1066800 h 4572000"/>
                <a:gd name="connsiteX74" fmla="*/ 914503 w 2057502"/>
                <a:gd name="connsiteY74" fmla="*/ 1066800 h 4572000"/>
                <a:gd name="connsiteX75" fmla="*/ 990703 w 2057502"/>
                <a:gd name="connsiteY75" fmla="*/ 990600 h 4572000"/>
                <a:gd name="connsiteX76" fmla="*/ 990703 w 2057502"/>
                <a:gd name="connsiteY76" fmla="*/ 685800 h 4572000"/>
                <a:gd name="connsiteX77" fmla="*/ 914503 w 2057502"/>
                <a:gd name="connsiteY77" fmla="*/ 609600 h 4572000"/>
                <a:gd name="connsiteX78" fmla="*/ 533503 w 2057502"/>
                <a:gd name="connsiteY78" fmla="*/ 609600 h 4572000"/>
                <a:gd name="connsiteX79" fmla="*/ 304903 w 2057502"/>
                <a:gd name="connsiteY79" fmla="*/ 762000 h 4572000"/>
                <a:gd name="connsiteX80" fmla="*/ 838303 w 2057502"/>
                <a:gd name="connsiteY80" fmla="*/ 762000 h 4572000"/>
                <a:gd name="connsiteX81" fmla="*/ 838303 w 2057502"/>
                <a:gd name="connsiteY81" fmla="*/ 914400 h 4572000"/>
                <a:gd name="connsiteX82" fmla="*/ 533503 w 2057502"/>
                <a:gd name="connsiteY82" fmla="*/ 914400 h 4572000"/>
                <a:gd name="connsiteX83" fmla="*/ 457303 w 2057502"/>
                <a:gd name="connsiteY83" fmla="*/ 990600 h 4572000"/>
                <a:gd name="connsiteX84" fmla="*/ 457303 w 2057502"/>
                <a:gd name="connsiteY84" fmla="*/ 1219200 h 4572000"/>
                <a:gd name="connsiteX85" fmla="*/ 304903 w 2057502"/>
                <a:gd name="connsiteY85" fmla="*/ 121920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057502" h="4572000">
                  <a:moveTo>
                    <a:pt x="20982" y="4548226"/>
                  </a:moveTo>
                  <a:cubicBezTo>
                    <a:pt x="35376" y="4563409"/>
                    <a:pt x="55380" y="4572006"/>
                    <a:pt x="76303" y="4572000"/>
                  </a:cubicBezTo>
                  <a:lnTo>
                    <a:pt x="381103" y="4572000"/>
                  </a:lnTo>
                  <a:cubicBezTo>
                    <a:pt x="421659" y="4572057"/>
                    <a:pt x="455153" y="4540338"/>
                    <a:pt x="457303" y="4499839"/>
                  </a:cubicBezTo>
                  <a:lnTo>
                    <a:pt x="485497" y="3962400"/>
                  </a:lnTo>
                  <a:lnTo>
                    <a:pt x="1495909" y="3962400"/>
                  </a:lnTo>
                  <a:lnTo>
                    <a:pt x="1524103" y="4499839"/>
                  </a:lnTo>
                  <a:cubicBezTo>
                    <a:pt x="1526252" y="4540338"/>
                    <a:pt x="1559747" y="4572057"/>
                    <a:pt x="1600303" y="4572000"/>
                  </a:cubicBezTo>
                  <a:lnTo>
                    <a:pt x="1905103" y="4572000"/>
                  </a:lnTo>
                  <a:cubicBezTo>
                    <a:pt x="1947187" y="4572059"/>
                    <a:pt x="1981351" y="4537992"/>
                    <a:pt x="1981410" y="4495908"/>
                  </a:cubicBezTo>
                  <a:cubicBezTo>
                    <a:pt x="1981412" y="4494525"/>
                    <a:pt x="1981376" y="4493143"/>
                    <a:pt x="1981303" y="4491762"/>
                  </a:cubicBezTo>
                  <a:lnTo>
                    <a:pt x="1833018" y="1676400"/>
                  </a:lnTo>
                  <a:lnTo>
                    <a:pt x="1905103" y="1676400"/>
                  </a:lnTo>
                  <a:cubicBezTo>
                    <a:pt x="1937887" y="1676375"/>
                    <a:pt x="1966981" y="1655384"/>
                    <a:pt x="1977341" y="1624279"/>
                  </a:cubicBezTo>
                  <a:lnTo>
                    <a:pt x="2053541" y="1395679"/>
                  </a:lnTo>
                  <a:cubicBezTo>
                    <a:pt x="2056146" y="1387918"/>
                    <a:pt x="2057484" y="1379787"/>
                    <a:pt x="2057503" y="1371600"/>
                  </a:cubicBezTo>
                  <a:lnTo>
                    <a:pt x="2057503" y="990600"/>
                  </a:lnTo>
                  <a:cubicBezTo>
                    <a:pt x="2057503" y="948516"/>
                    <a:pt x="2023387" y="914400"/>
                    <a:pt x="1981303" y="914400"/>
                  </a:cubicBezTo>
                  <a:lnTo>
                    <a:pt x="1600303" y="914400"/>
                  </a:lnTo>
                  <a:lnTo>
                    <a:pt x="1600303" y="76200"/>
                  </a:lnTo>
                  <a:cubicBezTo>
                    <a:pt x="1600303" y="34116"/>
                    <a:pt x="1566187" y="0"/>
                    <a:pt x="1524103" y="0"/>
                  </a:cubicBezTo>
                  <a:lnTo>
                    <a:pt x="457303" y="0"/>
                  </a:lnTo>
                  <a:cubicBezTo>
                    <a:pt x="415219" y="0"/>
                    <a:pt x="381103" y="34116"/>
                    <a:pt x="381103" y="76200"/>
                  </a:cubicBezTo>
                  <a:lnTo>
                    <a:pt x="381103" y="609600"/>
                  </a:lnTo>
                  <a:lnTo>
                    <a:pt x="228703" y="609600"/>
                  </a:lnTo>
                  <a:cubicBezTo>
                    <a:pt x="186619" y="609600"/>
                    <a:pt x="152503" y="643716"/>
                    <a:pt x="152503" y="685800"/>
                  </a:cubicBezTo>
                  <a:lnTo>
                    <a:pt x="152503" y="1597609"/>
                  </a:lnTo>
                  <a:lnTo>
                    <a:pt x="103" y="4491762"/>
                  </a:lnTo>
                  <a:cubicBezTo>
                    <a:pt x="-983" y="4512651"/>
                    <a:pt x="6567" y="4533068"/>
                    <a:pt x="20982" y="4548226"/>
                  </a:cubicBezTo>
                  <a:close/>
                  <a:moveTo>
                    <a:pt x="308789" y="4419600"/>
                  </a:moveTo>
                  <a:lnTo>
                    <a:pt x="156389" y="4419600"/>
                  </a:lnTo>
                  <a:lnTo>
                    <a:pt x="301169" y="1676400"/>
                  </a:lnTo>
                  <a:lnTo>
                    <a:pt x="453569" y="1676400"/>
                  </a:lnTo>
                  <a:close/>
                  <a:moveTo>
                    <a:pt x="1447903" y="1371600"/>
                  </a:moveTo>
                  <a:lnTo>
                    <a:pt x="1447903" y="1524000"/>
                  </a:lnTo>
                  <a:lnTo>
                    <a:pt x="304903" y="1524000"/>
                  </a:lnTo>
                  <a:lnTo>
                    <a:pt x="304903" y="1371600"/>
                  </a:lnTo>
                  <a:close/>
                  <a:moveTo>
                    <a:pt x="1375589" y="1676400"/>
                  </a:moveTo>
                  <a:lnTo>
                    <a:pt x="1391591" y="1981200"/>
                  </a:lnTo>
                  <a:lnTo>
                    <a:pt x="589815" y="1981200"/>
                  </a:lnTo>
                  <a:lnTo>
                    <a:pt x="605817" y="1676400"/>
                  </a:lnTo>
                  <a:close/>
                  <a:moveTo>
                    <a:pt x="581737" y="2133600"/>
                  </a:moveTo>
                  <a:lnTo>
                    <a:pt x="1399668" y="2133600"/>
                  </a:lnTo>
                  <a:lnTo>
                    <a:pt x="1415670" y="2438400"/>
                  </a:lnTo>
                  <a:lnTo>
                    <a:pt x="565735" y="2438400"/>
                  </a:lnTo>
                  <a:close/>
                  <a:moveTo>
                    <a:pt x="557734" y="2590800"/>
                  </a:moveTo>
                  <a:lnTo>
                    <a:pt x="1423671" y="2590800"/>
                  </a:lnTo>
                  <a:lnTo>
                    <a:pt x="1439750" y="2895600"/>
                  </a:lnTo>
                  <a:lnTo>
                    <a:pt x="541656" y="2895600"/>
                  </a:lnTo>
                  <a:close/>
                  <a:moveTo>
                    <a:pt x="533503" y="3048000"/>
                  </a:moveTo>
                  <a:lnTo>
                    <a:pt x="1447903" y="3048000"/>
                  </a:lnTo>
                  <a:lnTo>
                    <a:pt x="1463981" y="3352800"/>
                  </a:lnTo>
                  <a:lnTo>
                    <a:pt x="517577" y="3352800"/>
                  </a:lnTo>
                  <a:close/>
                  <a:moveTo>
                    <a:pt x="493345" y="3810000"/>
                  </a:moveTo>
                  <a:lnTo>
                    <a:pt x="509424" y="3505200"/>
                  </a:lnTo>
                  <a:lnTo>
                    <a:pt x="1471830" y="3505200"/>
                  </a:lnTo>
                  <a:lnTo>
                    <a:pt x="1487908" y="3810000"/>
                  </a:lnTo>
                  <a:close/>
                  <a:moveTo>
                    <a:pt x="1824636" y="4419600"/>
                  </a:moveTo>
                  <a:lnTo>
                    <a:pt x="1672236" y="4419600"/>
                  </a:lnTo>
                  <a:lnTo>
                    <a:pt x="1528218" y="1676400"/>
                  </a:lnTo>
                  <a:lnTo>
                    <a:pt x="1680618" y="1676400"/>
                  </a:lnTo>
                  <a:close/>
                  <a:moveTo>
                    <a:pt x="1600303" y="1524000"/>
                  </a:moveTo>
                  <a:lnTo>
                    <a:pt x="1600303" y="1371600"/>
                  </a:lnTo>
                  <a:lnTo>
                    <a:pt x="1900988" y="1371600"/>
                  </a:lnTo>
                  <a:lnTo>
                    <a:pt x="1850163" y="1524000"/>
                  </a:lnTo>
                  <a:close/>
                  <a:moveTo>
                    <a:pt x="1905103" y="1066800"/>
                  </a:moveTo>
                  <a:lnTo>
                    <a:pt x="1905103" y="1219200"/>
                  </a:lnTo>
                  <a:lnTo>
                    <a:pt x="1600303" y="1219200"/>
                  </a:lnTo>
                  <a:lnTo>
                    <a:pt x="1600303" y="1066800"/>
                  </a:lnTo>
                  <a:close/>
                  <a:moveTo>
                    <a:pt x="533503" y="152400"/>
                  </a:moveTo>
                  <a:lnTo>
                    <a:pt x="1447903" y="152400"/>
                  </a:lnTo>
                  <a:lnTo>
                    <a:pt x="1447903" y="1219200"/>
                  </a:lnTo>
                  <a:lnTo>
                    <a:pt x="609703" y="1219200"/>
                  </a:lnTo>
                  <a:lnTo>
                    <a:pt x="609703" y="1066800"/>
                  </a:lnTo>
                  <a:lnTo>
                    <a:pt x="914503" y="1066800"/>
                  </a:lnTo>
                  <a:cubicBezTo>
                    <a:pt x="956587" y="1066800"/>
                    <a:pt x="990703" y="1032684"/>
                    <a:pt x="990703" y="990600"/>
                  </a:cubicBezTo>
                  <a:lnTo>
                    <a:pt x="990703" y="685800"/>
                  </a:lnTo>
                  <a:cubicBezTo>
                    <a:pt x="990703" y="643716"/>
                    <a:pt x="956587" y="609600"/>
                    <a:pt x="914503" y="609600"/>
                  </a:cubicBezTo>
                  <a:lnTo>
                    <a:pt x="533503" y="609600"/>
                  </a:lnTo>
                  <a:close/>
                  <a:moveTo>
                    <a:pt x="304903" y="762000"/>
                  </a:moveTo>
                  <a:lnTo>
                    <a:pt x="838303" y="762000"/>
                  </a:lnTo>
                  <a:lnTo>
                    <a:pt x="838303" y="914400"/>
                  </a:lnTo>
                  <a:lnTo>
                    <a:pt x="533503" y="914400"/>
                  </a:lnTo>
                  <a:cubicBezTo>
                    <a:pt x="491419" y="914400"/>
                    <a:pt x="457303" y="948516"/>
                    <a:pt x="457303" y="990600"/>
                  </a:cubicBezTo>
                  <a:lnTo>
                    <a:pt x="457303" y="1219200"/>
                  </a:lnTo>
                  <a:lnTo>
                    <a:pt x="304903" y="1219200"/>
                  </a:ln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12" name="Freeform: Shape 59">
              <a:extLst>
                <a:ext uri="{FF2B5EF4-FFF2-40B4-BE49-F238E27FC236}">
                  <a16:creationId xmlns:a16="http://schemas.microsoft.com/office/drawing/2014/main" id="{9202F961-0060-4C44-AA40-501C38B832FF}"/>
                </a:ext>
              </a:extLst>
            </p:cNvPr>
            <p:cNvSpPr/>
            <p:nvPr/>
          </p:nvSpPr>
          <p:spPr>
            <a:xfrm>
              <a:off x="4286250" y="524996"/>
              <a:ext cx="533400" cy="457200"/>
            </a:xfrm>
            <a:custGeom>
              <a:avLst/>
              <a:gdLst>
                <a:gd name="connsiteX0" fmla="*/ 381000 w 533400"/>
                <a:gd name="connsiteY0" fmla="*/ 457200 h 457200"/>
                <a:gd name="connsiteX1" fmla="*/ 533400 w 533400"/>
                <a:gd name="connsiteY1" fmla="*/ 457200 h 457200"/>
                <a:gd name="connsiteX2" fmla="*/ 533400 w 533400"/>
                <a:gd name="connsiteY2" fmla="*/ 76200 h 457200"/>
                <a:gd name="connsiteX3" fmla="*/ 457200 w 533400"/>
                <a:gd name="connsiteY3" fmla="*/ 0 h 457200"/>
                <a:gd name="connsiteX4" fmla="*/ 0 w 533400"/>
                <a:gd name="connsiteY4" fmla="*/ 0 h 457200"/>
                <a:gd name="connsiteX5" fmla="*/ 0 w 533400"/>
                <a:gd name="connsiteY5" fmla="*/ 152400 h 457200"/>
                <a:gd name="connsiteX6" fmla="*/ 381000 w 533400"/>
                <a:gd name="connsiteY6" fmla="*/ 1524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457200">
                  <a:moveTo>
                    <a:pt x="381000" y="457200"/>
                  </a:moveTo>
                  <a:lnTo>
                    <a:pt x="533400" y="457200"/>
                  </a:lnTo>
                  <a:lnTo>
                    <a:pt x="533400" y="76200"/>
                  </a:lnTo>
                  <a:cubicBezTo>
                    <a:pt x="533400" y="34116"/>
                    <a:pt x="499284" y="0"/>
                    <a:pt x="457200" y="0"/>
                  </a:cubicBezTo>
                  <a:lnTo>
                    <a:pt x="0" y="0"/>
                  </a:lnTo>
                  <a:lnTo>
                    <a:pt x="0" y="152400"/>
                  </a:lnTo>
                  <a:lnTo>
                    <a:pt x="381000" y="152400"/>
                  </a:ln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13" name="Freeform: Shape 60">
              <a:extLst>
                <a:ext uri="{FF2B5EF4-FFF2-40B4-BE49-F238E27FC236}">
                  <a16:creationId xmlns:a16="http://schemas.microsoft.com/office/drawing/2014/main" id="{814B25DD-AEE2-E845-BFC1-48626E0F2D1F}"/>
                </a:ext>
              </a:extLst>
            </p:cNvPr>
            <p:cNvSpPr/>
            <p:nvPr/>
          </p:nvSpPr>
          <p:spPr>
            <a:xfrm>
              <a:off x="4667250" y="1134596"/>
              <a:ext cx="152400" cy="152400"/>
            </a:xfrm>
            <a:custGeom>
              <a:avLst/>
              <a:gdLst>
                <a:gd name="connsiteX0" fmla="*/ 0 w 152400"/>
                <a:gd name="connsiteY0" fmla="*/ 0 h 152400"/>
                <a:gd name="connsiteX1" fmla="*/ 152400 w 152400"/>
                <a:gd name="connsiteY1" fmla="*/ 0 h 152400"/>
                <a:gd name="connsiteX2" fmla="*/ 152400 w 152400"/>
                <a:gd name="connsiteY2" fmla="*/ 152400 h 152400"/>
                <a:gd name="connsiteX3" fmla="*/ 0 w 152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</p:grpSp>
      <p:grpSp>
        <p:nvGrpSpPr>
          <p:cNvPr id="14" name="Graphique 223">
            <a:extLst>
              <a:ext uri="{FF2B5EF4-FFF2-40B4-BE49-F238E27FC236}">
                <a16:creationId xmlns:a16="http://schemas.microsoft.com/office/drawing/2014/main" id="{19C04216-64DA-A64A-BAB4-D27B75E23BBF}"/>
              </a:ext>
            </a:extLst>
          </p:cNvPr>
          <p:cNvGrpSpPr/>
          <p:nvPr userDrawn="1"/>
        </p:nvGrpSpPr>
        <p:grpSpPr>
          <a:xfrm>
            <a:off x="3205224" y="2640624"/>
            <a:ext cx="469917" cy="469917"/>
            <a:chOff x="6484645" y="3636963"/>
            <a:chExt cx="304800" cy="304800"/>
          </a:xfrm>
        </p:grpSpPr>
        <p:sp>
          <p:nvSpPr>
            <p:cNvPr id="15" name="Forme libre : forme 496">
              <a:extLst>
                <a:ext uri="{FF2B5EF4-FFF2-40B4-BE49-F238E27FC236}">
                  <a16:creationId xmlns:a16="http://schemas.microsoft.com/office/drawing/2014/main" id="{7C5E1C5B-A459-2343-A2CE-3EA6ED2907E3}"/>
                </a:ext>
              </a:extLst>
            </p:cNvPr>
            <p:cNvSpPr/>
            <p:nvPr/>
          </p:nvSpPr>
          <p:spPr>
            <a:xfrm>
              <a:off x="6608470" y="3665538"/>
              <a:ext cx="57150" cy="247650"/>
            </a:xfrm>
            <a:custGeom>
              <a:avLst/>
              <a:gdLst>
                <a:gd name="connsiteX0" fmla="*/ 0 w 57150"/>
                <a:gd name="connsiteY0" fmla="*/ 0 h 247650"/>
                <a:gd name="connsiteX1" fmla="*/ 57150 w 57150"/>
                <a:gd name="connsiteY1" fmla="*/ 0 h 247650"/>
                <a:gd name="connsiteX2" fmla="*/ 57150 w 57150"/>
                <a:gd name="connsiteY2" fmla="*/ 247650 h 247650"/>
                <a:gd name="connsiteX3" fmla="*/ 0 w 57150"/>
                <a:gd name="connsiteY3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47650">
                  <a:moveTo>
                    <a:pt x="0" y="0"/>
                  </a:moveTo>
                  <a:lnTo>
                    <a:pt x="57150" y="0"/>
                  </a:lnTo>
                  <a:lnTo>
                    <a:pt x="57150" y="247650"/>
                  </a:lnTo>
                  <a:lnTo>
                    <a:pt x="0" y="247650"/>
                  </a:ln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16" name="Forme libre : forme 497">
              <a:extLst>
                <a:ext uri="{FF2B5EF4-FFF2-40B4-BE49-F238E27FC236}">
                  <a16:creationId xmlns:a16="http://schemas.microsoft.com/office/drawing/2014/main" id="{3574A1E4-3169-C24B-82EE-EEB1993534DF}"/>
                </a:ext>
              </a:extLst>
            </p:cNvPr>
            <p:cNvSpPr/>
            <p:nvPr/>
          </p:nvSpPr>
          <p:spPr>
            <a:xfrm>
              <a:off x="6494170" y="3817938"/>
              <a:ext cx="57150" cy="95250"/>
            </a:xfrm>
            <a:custGeom>
              <a:avLst/>
              <a:gdLst>
                <a:gd name="connsiteX0" fmla="*/ 0 w 57150"/>
                <a:gd name="connsiteY0" fmla="*/ 0 h 95250"/>
                <a:gd name="connsiteX1" fmla="*/ 57150 w 57150"/>
                <a:gd name="connsiteY1" fmla="*/ 0 h 95250"/>
                <a:gd name="connsiteX2" fmla="*/ 57150 w 57150"/>
                <a:gd name="connsiteY2" fmla="*/ 95250 h 95250"/>
                <a:gd name="connsiteX3" fmla="*/ 0 w 57150"/>
                <a:gd name="connsiteY3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95250">
                  <a:moveTo>
                    <a:pt x="0" y="0"/>
                  </a:moveTo>
                  <a:lnTo>
                    <a:pt x="57150" y="0"/>
                  </a:lnTo>
                  <a:lnTo>
                    <a:pt x="57150" y="95250"/>
                  </a:lnTo>
                  <a:lnTo>
                    <a:pt x="0" y="95250"/>
                  </a:ln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17" name="Forme libre : forme 498">
              <a:extLst>
                <a:ext uri="{FF2B5EF4-FFF2-40B4-BE49-F238E27FC236}">
                  <a16:creationId xmlns:a16="http://schemas.microsoft.com/office/drawing/2014/main" id="{D00D311D-8130-AD41-81C8-907E4C5DF626}"/>
                </a:ext>
              </a:extLst>
            </p:cNvPr>
            <p:cNvSpPr/>
            <p:nvPr/>
          </p:nvSpPr>
          <p:spPr>
            <a:xfrm>
              <a:off x="6722770" y="3741738"/>
              <a:ext cx="57150" cy="171450"/>
            </a:xfrm>
            <a:custGeom>
              <a:avLst/>
              <a:gdLst>
                <a:gd name="connsiteX0" fmla="*/ 0 w 57150"/>
                <a:gd name="connsiteY0" fmla="*/ 0 h 171450"/>
                <a:gd name="connsiteX1" fmla="*/ 57150 w 57150"/>
                <a:gd name="connsiteY1" fmla="*/ 0 h 171450"/>
                <a:gd name="connsiteX2" fmla="*/ 57150 w 57150"/>
                <a:gd name="connsiteY2" fmla="*/ 171450 h 171450"/>
                <a:gd name="connsiteX3" fmla="*/ 0 w 57150"/>
                <a:gd name="connsiteY3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71450">
                  <a:moveTo>
                    <a:pt x="0" y="0"/>
                  </a:moveTo>
                  <a:lnTo>
                    <a:pt x="57150" y="0"/>
                  </a:lnTo>
                  <a:lnTo>
                    <a:pt x="57150" y="171450"/>
                  </a:lnTo>
                  <a:lnTo>
                    <a:pt x="0" y="171450"/>
                  </a:ln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</p:grpSp>
      <p:grpSp>
        <p:nvGrpSpPr>
          <p:cNvPr id="18" name="Graphique 119">
            <a:extLst>
              <a:ext uri="{FF2B5EF4-FFF2-40B4-BE49-F238E27FC236}">
                <a16:creationId xmlns:a16="http://schemas.microsoft.com/office/drawing/2014/main" id="{BD6D807C-2C71-7644-8034-76DDE26AD9C7}"/>
              </a:ext>
            </a:extLst>
          </p:cNvPr>
          <p:cNvGrpSpPr/>
          <p:nvPr userDrawn="1"/>
        </p:nvGrpSpPr>
        <p:grpSpPr>
          <a:xfrm>
            <a:off x="6328338" y="2706157"/>
            <a:ext cx="352437" cy="425862"/>
            <a:chOff x="7612714" y="1801292"/>
            <a:chExt cx="228600" cy="276225"/>
          </a:xfrm>
        </p:grpSpPr>
        <p:sp>
          <p:nvSpPr>
            <p:cNvPr id="19" name="Forme libre : forme 1304">
              <a:extLst>
                <a:ext uri="{FF2B5EF4-FFF2-40B4-BE49-F238E27FC236}">
                  <a16:creationId xmlns:a16="http://schemas.microsoft.com/office/drawing/2014/main" id="{553950E8-31A5-A14D-9190-1F878B65A4C4}"/>
                </a:ext>
              </a:extLst>
            </p:cNvPr>
            <p:cNvSpPr/>
            <p:nvPr/>
          </p:nvSpPr>
          <p:spPr>
            <a:xfrm>
              <a:off x="7612714" y="1848917"/>
              <a:ext cx="228600" cy="228600"/>
            </a:xfrm>
            <a:custGeom>
              <a:avLst/>
              <a:gdLst>
                <a:gd name="connsiteX0" fmla="*/ 228600 w 228600"/>
                <a:gd name="connsiteY0" fmla="*/ 114300 h 228600"/>
                <a:gd name="connsiteX1" fmla="*/ 114300 w 228600"/>
                <a:gd name="connsiteY1" fmla="*/ 228600 h 228600"/>
                <a:gd name="connsiteX2" fmla="*/ 0 w 228600"/>
                <a:gd name="connsiteY2" fmla="*/ 114300 h 228600"/>
                <a:gd name="connsiteX3" fmla="*/ 114300 w 228600"/>
                <a:gd name="connsiteY3" fmla="*/ 0 h 228600"/>
                <a:gd name="connsiteX4" fmla="*/ 228600 w 228600"/>
                <a:gd name="connsiteY4" fmla="*/ 1143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28600" y="114300"/>
                  </a:moveTo>
                  <a:cubicBezTo>
                    <a:pt x="228600" y="177426"/>
                    <a:pt x="177426" y="228600"/>
                    <a:pt x="114300" y="228600"/>
                  </a:cubicBezTo>
                  <a:cubicBezTo>
                    <a:pt x="51174" y="228600"/>
                    <a:pt x="0" y="177426"/>
                    <a:pt x="0" y="114300"/>
                  </a:cubicBezTo>
                  <a:cubicBezTo>
                    <a:pt x="0" y="51174"/>
                    <a:pt x="51174" y="0"/>
                    <a:pt x="114300" y="0"/>
                  </a:cubicBezTo>
                  <a:cubicBezTo>
                    <a:pt x="177426" y="0"/>
                    <a:pt x="228600" y="51174"/>
                    <a:pt x="228600" y="114300"/>
                  </a:cubicBez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20" name="Forme libre : forme 1305">
              <a:extLst>
                <a:ext uri="{FF2B5EF4-FFF2-40B4-BE49-F238E27FC236}">
                  <a16:creationId xmlns:a16="http://schemas.microsoft.com/office/drawing/2014/main" id="{911A9577-09EB-6046-A589-7A7A8A7F70A0}"/>
                </a:ext>
              </a:extLst>
            </p:cNvPr>
            <p:cNvSpPr/>
            <p:nvPr/>
          </p:nvSpPr>
          <p:spPr>
            <a:xfrm>
              <a:off x="7679389" y="1801292"/>
              <a:ext cx="95250" cy="9525"/>
            </a:xfrm>
            <a:custGeom>
              <a:avLst/>
              <a:gdLst>
                <a:gd name="connsiteX0" fmla="*/ 0 w 95250"/>
                <a:gd name="connsiteY0" fmla="*/ 0 h 0"/>
                <a:gd name="connsiteX1" fmla="*/ 95250 w 952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>
                  <a:moveTo>
                    <a:pt x="0" y="0"/>
                  </a:moveTo>
                  <a:lnTo>
                    <a:pt x="95250" y="0"/>
                  </a:lnTo>
                </a:path>
              </a:pathLst>
            </a:custGeom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21" name="Forme libre : forme 1306">
              <a:extLst>
                <a:ext uri="{FF2B5EF4-FFF2-40B4-BE49-F238E27FC236}">
                  <a16:creationId xmlns:a16="http://schemas.microsoft.com/office/drawing/2014/main" id="{D9CDB37F-C08E-EF4C-8CE0-4FA8ECE6F0A7}"/>
                </a:ext>
              </a:extLst>
            </p:cNvPr>
            <p:cNvSpPr/>
            <p:nvPr/>
          </p:nvSpPr>
          <p:spPr>
            <a:xfrm>
              <a:off x="7612714" y="1963217"/>
              <a:ext cx="228600" cy="114300"/>
            </a:xfrm>
            <a:custGeom>
              <a:avLst/>
              <a:gdLst>
                <a:gd name="connsiteX0" fmla="*/ 228600 w 228600"/>
                <a:gd name="connsiteY0" fmla="*/ 0 h 114300"/>
                <a:gd name="connsiteX1" fmla="*/ 228600 w 228600"/>
                <a:gd name="connsiteY1" fmla="*/ 114300 h 114300"/>
                <a:gd name="connsiteX2" fmla="*/ 0 w 228600"/>
                <a:gd name="connsiteY2" fmla="*/ 114300 h 114300"/>
                <a:gd name="connsiteX3" fmla="*/ 0 w 228600"/>
                <a:gd name="connsiteY3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114300">
                  <a:moveTo>
                    <a:pt x="228600" y="0"/>
                  </a:moveTo>
                  <a:lnTo>
                    <a:pt x="228600" y="114300"/>
                  </a:lnTo>
                  <a:lnTo>
                    <a:pt x="0" y="11430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22" name="Forme libre : forme 1307">
              <a:extLst>
                <a:ext uri="{FF2B5EF4-FFF2-40B4-BE49-F238E27FC236}">
                  <a16:creationId xmlns:a16="http://schemas.microsoft.com/office/drawing/2014/main" id="{992684BD-DB48-F14A-A516-EB826C86FC17}"/>
                </a:ext>
              </a:extLst>
            </p:cNvPr>
            <p:cNvSpPr/>
            <p:nvPr/>
          </p:nvSpPr>
          <p:spPr>
            <a:xfrm>
              <a:off x="7727014" y="1801292"/>
              <a:ext cx="9525" cy="19050"/>
            </a:xfrm>
            <a:custGeom>
              <a:avLst/>
              <a:gdLst>
                <a:gd name="connsiteX0" fmla="*/ 0 w 0"/>
                <a:gd name="connsiteY0" fmla="*/ 0 h 19050"/>
                <a:gd name="connsiteX1" fmla="*/ 0 w 0"/>
                <a:gd name="connsiteY1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23" name="Forme libre : forme 1308">
              <a:extLst>
                <a:ext uri="{FF2B5EF4-FFF2-40B4-BE49-F238E27FC236}">
                  <a16:creationId xmlns:a16="http://schemas.microsoft.com/office/drawing/2014/main" id="{A9BF8F9E-41B4-FB49-9419-1713C591C129}"/>
                </a:ext>
              </a:extLst>
            </p:cNvPr>
            <p:cNvSpPr/>
            <p:nvPr/>
          </p:nvSpPr>
          <p:spPr>
            <a:xfrm>
              <a:off x="7727014" y="1963217"/>
              <a:ext cx="76200" cy="9525"/>
            </a:xfrm>
            <a:custGeom>
              <a:avLst/>
              <a:gdLst>
                <a:gd name="connsiteX0" fmla="*/ 0 w 76200"/>
                <a:gd name="connsiteY0" fmla="*/ 0 h 0"/>
                <a:gd name="connsiteX1" fmla="*/ 76200 w 762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</p:grpSp>
      <p:grpSp>
        <p:nvGrpSpPr>
          <p:cNvPr id="24" name="Graphique 757">
            <a:extLst>
              <a:ext uri="{FF2B5EF4-FFF2-40B4-BE49-F238E27FC236}">
                <a16:creationId xmlns:a16="http://schemas.microsoft.com/office/drawing/2014/main" id="{54B10241-4EE5-9143-9F5B-518F8CFE3030}"/>
              </a:ext>
            </a:extLst>
          </p:cNvPr>
          <p:cNvGrpSpPr/>
          <p:nvPr userDrawn="1"/>
        </p:nvGrpSpPr>
        <p:grpSpPr>
          <a:xfrm>
            <a:off x="1351148" y="1681581"/>
            <a:ext cx="469917" cy="469917"/>
            <a:chOff x="3241690" y="5477538"/>
            <a:chExt cx="304800" cy="304800"/>
          </a:xfrm>
        </p:grpSpPr>
        <p:sp>
          <p:nvSpPr>
            <p:cNvPr id="25" name="Forme libre : forme 535">
              <a:extLst>
                <a:ext uri="{FF2B5EF4-FFF2-40B4-BE49-F238E27FC236}">
                  <a16:creationId xmlns:a16="http://schemas.microsoft.com/office/drawing/2014/main" id="{10A5C7F4-D1A3-8648-8A11-0B4FFD5E14BB}"/>
                </a:ext>
              </a:extLst>
            </p:cNvPr>
            <p:cNvSpPr/>
            <p:nvPr/>
          </p:nvSpPr>
          <p:spPr>
            <a:xfrm>
              <a:off x="3336940" y="5572788"/>
              <a:ext cx="114300" cy="161925"/>
            </a:xfrm>
            <a:custGeom>
              <a:avLst/>
              <a:gdLst>
                <a:gd name="connsiteX0" fmla="*/ 85725 w 114300"/>
                <a:gd name="connsiteY0" fmla="*/ 161925 h 161925"/>
                <a:gd name="connsiteX1" fmla="*/ 28575 w 114300"/>
                <a:gd name="connsiteY1" fmla="*/ 161925 h 161925"/>
                <a:gd name="connsiteX2" fmla="*/ 28575 w 114300"/>
                <a:gd name="connsiteY2" fmla="*/ 95250 h 161925"/>
                <a:gd name="connsiteX3" fmla="*/ 0 w 114300"/>
                <a:gd name="connsiteY3" fmla="*/ 95250 h 161925"/>
                <a:gd name="connsiteX4" fmla="*/ 0 w 114300"/>
                <a:gd name="connsiteY4" fmla="*/ 28575 h 161925"/>
                <a:gd name="connsiteX5" fmla="*/ 28575 w 114300"/>
                <a:gd name="connsiteY5" fmla="*/ 0 h 161925"/>
                <a:gd name="connsiteX6" fmla="*/ 85725 w 114300"/>
                <a:gd name="connsiteY6" fmla="*/ 0 h 161925"/>
                <a:gd name="connsiteX7" fmla="*/ 114300 w 114300"/>
                <a:gd name="connsiteY7" fmla="*/ 28575 h 161925"/>
                <a:gd name="connsiteX8" fmla="*/ 114300 w 114300"/>
                <a:gd name="connsiteY8" fmla="*/ 95250 h 161925"/>
                <a:gd name="connsiteX9" fmla="*/ 85725 w 114300"/>
                <a:gd name="connsiteY9" fmla="*/ 95250 h 161925"/>
                <a:gd name="connsiteX10" fmla="*/ 85725 w 114300"/>
                <a:gd name="connsiteY10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61925">
                  <a:moveTo>
                    <a:pt x="85725" y="161925"/>
                  </a:moveTo>
                  <a:lnTo>
                    <a:pt x="28575" y="161925"/>
                  </a:lnTo>
                  <a:lnTo>
                    <a:pt x="28575" y="95250"/>
                  </a:lnTo>
                  <a:lnTo>
                    <a:pt x="0" y="95250"/>
                  </a:lnTo>
                  <a:lnTo>
                    <a:pt x="0" y="28575"/>
                  </a:lnTo>
                  <a:cubicBezTo>
                    <a:pt x="0" y="12792"/>
                    <a:pt x="12792" y="0"/>
                    <a:pt x="28575" y="0"/>
                  </a:cubicBezTo>
                  <a:lnTo>
                    <a:pt x="85725" y="0"/>
                  </a:lnTo>
                  <a:cubicBezTo>
                    <a:pt x="101508" y="0"/>
                    <a:pt x="114300" y="12792"/>
                    <a:pt x="114300" y="28575"/>
                  </a:cubicBezTo>
                  <a:lnTo>
                    <a:pt x="114300" y="95250"/>
                  </a:lnTo>
                  <a:lnTo>
                    <a:pt x="85725" y="95250"/>
                  </a:lnTo>
                  <a:lnTo>
                    <a:pt x="85725" y="161925"/>
                  </a:ln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26" name="Forme libre : forme 536">
              <a:extLst>
                <a:ext uri="{FF2B5EF4-FFF2-40B4-BE49-F238E27FC236}">
                  <a16:creationId xmlns:a16="http://schemas.microsoft.com/office/drawing/2014/main" id="{1A634294-FB1C-1540-A4D8-66A801EEB5D2}"/>
                </a:ext>
              </a:extLst>
            </p:cNvPr>
            <p:cNvSpPr/>
            <p:nvPr/>
          </p:nvSpPr>
          <p:spPr>
            <a:xfrm>
              <a:off x="3365515" y="5487063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27" name="Forme libre : forme 537">
              <a:extLst>
                <a:ext uri="{FF2B5EF4-FFF2-40B4-BE49-F238E27FC236}">
                  <a16:creationId xmlns:a16="http://schemas.microsoft.com/office/drawing/2014/main" id="{3EC0C4AA-1F3B-114C-9E3A-CA1B8A98CF28}"/>
                </a:ext>
              </a:extLst>
            </p:cNvPr>
            <p:cNvSpPr/>
            <p:nvPr/>
          </p:nvSpPr>
          <p:spPr>
            <a:xfrm>
              <a:off x="3251215" y="5709986"/>
              <a:ext cx="285750" cy="57150"/>
            </a:xfrm>
            <a:custGeom>
              <a:avLst/>
              <a:gdLst>
                <a:gd name="connsiteX0" fmla="*/ 209550 w 285750"/>
                <a:gd name="connsiteY0" fmla="*/ 0 h 57150"/>
                <a:gd name="connsiteX1" fmla="*/ 285750 w 285750"/>
                <a:gd name="connsiteY1" fmla="*/ 29489 h 57150"/>
                <a:gd name="connsiteX2" fmla="*/ 142875 w 285750"/>
                <a:gd name="connsiteY2" fmla="*/ 62827 h 57150"/>
                <a:gd name="connsiteX3" fmla="*/ 0 w 285750"/>
                <a:gd name="connsiteY3" fmla="*/ 29489 h 57150"/>
                <a:gd name="connsiteX4" fmla="*/ 76200 w 285750"/>
                <a:gd name="connsiteY4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57150">
                  <a:moveTo>
                    <a:pt x="209550" y="0"/>
                  </a:moveTo>
                  <a:cubicBezTo>
                    <a:pt x="254870" y="5591"/>
                    <a:pt x="285750" y="16697"/>
                    <a:pt x="285750" y="29489"/>
                  </a:cubicBezTo>
                  <a:cubicBezTo>
                    <a:pt x="285750" y="47901"/>
                    <a:pt x="221780" y="62827"/>
                    <a:pt x="142875" y="62827"/>
                  </a:cubicBezTo>
                  <a:cubicBezTo>
                    <a:pt x="63970" y="62827"/>
                    <a:pt x="0" y="47901"/>
                    <a:pt x="0" y="29489"/>
                  </a:cubicBezTo>
                  <a:cubicBezTo>
                    <a:pt x="0" y="16697"/>
                    <a:pt x="30880" y="5591"/>
                    <a:pt x="76200" y="0"/>
                  </a:cubicBezTo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</p:grpSp>
      <p:grpSp>
        <p:nvGrpSpPr>
          <p:cNvPr id="28" name="Graphique 237">
            <a:extLst>
              <a:ext uri="{FF2B5EF4-FFF2-40B4-BE49-F238E27FC236}">
                <a16:creationId xmlns:a16="http://schemas.microsoft.com/office/drawing/2014/main" id="{18BBE1FD-4C0A-E14A-BF99-805BCFB37535}"/>
              </a:ext>
            </a:extLst>
          </p:cNvPr>
          <p:cNvGrpSpPr/>
          <p:nvPr userDrawn="1"/>
        </p:nvGrpSpPr>
        <p:grpSpPr>
          <a:xfrm>
            <a:off x="8339004" y="3616142"/>
            <a:ext cx="469917" cy="469917"/>
            <a:chOff x="4320474" y="4559561"/>
            <a:chExt cx="304800" cy="304800"/>
          </a:xfrm>
        </p:grpSpPr>
        <p:sp>
          <p:nvSpPr>
            <p:cNvPr id="29" name="Forme libre : forme 542">
              <a:extLst>
                <a:ext uri="{FF2B5EF4-FFF2-40B4-BE49-F238E27FC236}">
                  <a16:creationId xmlns:a16="http://schemas.microsoft.com/office/drawing/2014/main" id="{42526CD3-5E76-1C4B-9D18-0CEC9E1B2F7F}"/>
                </a:ext>
              </a:extLst>
            </p:cNvPr>
            <p:cNvSpPr/>
            <p:nvPr/>
          </p:nvSpPr>
          <p:spPr>
            <a:xfrm>
              <a:off x="4329999" y="4569086"/>
              <a:ext cx="285750" cy="114300"/>
            </a:xfrm>
            <a:custGeom>
              <a:avLst/>
              <a:gdLst>
                <a:gd name="connsiteX0" fmla="*/ 142875 w 285750"/>
                <a:gd name="connsiteY0" fmla="*/ 0 h 114300"/>
                <a:gd name="connsiteX1" fmla="*/ 0 w 285750"/>
                <a:gd name="connsiteY1" fmla="*/ 76200 h 114300"/>
                <a:gd name="connsiteX2" fmla="*/ 0 w 285750"/>
                <a:gd name="connsiteY2" fmla="*/ 114300 h 114300"/>
                <a:gd name="connsiteX3" fmla="*/ 285750 w 285750"/>
                <a:gd name="connsiteY3" fmla="*/ 114300 h 114300"/>
                <a:gd name="connsiteX4" fmla="*/ 285750 w 285750"/>
                <a:gd name="connsiteY4" fmla="*/ 762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114300">
                  <a:moveTo>
                    <a:pt x="142875" y="0"/>
                  </a:moveTo>
                  <a:lnTo>
                    <a:pt x="0" y="76200"/>
                  </a:lnTo>
                  <a:lnTo>
                    <a:pt x="0" y="114300"/>
                  </a:lnTo>
                  <a:lnTo>
                    <a:pt x="285750" y="114300"/>
                  </a:lnTo>
                  <a:lnTo>
                    <a:pt x="285750" y="76200"/>
                  </a:ln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30" name="Forme libre : forme 543">
              <a:extLst>
                <a:ext uri="{FF2B5EF4-FFF2-40B4-BE49-F238E27FC236}">
                  <a16:creationId xmlns:a16="http://schemas.microsoft.com/office/drawing/2014/main" id="{EC94FC6E-718A-F74C-975F-00086FD668AB}"/>
                </a:ext>
              </a:extLst>
            </p:cNvPr>
            <p:cNvSpPr/>
            <p:nvPr/>
          </p:nvSpPr>
          <p:spPr>
            <a:xfrm>
              <a:off x="4358574" y="4711961"/>
              <a:ext cx="9525" cy="76200"/>
            </a:xfrm>
            <a:custGeom>
              <a:avLst/>
              <a:gdLst>
                <a:gd name="connsiteX0" fmla="*/ 0 w 0"/>
                <a:gd name="connsiteY0" fmla="*/ 76200 h 76200"/>
                <a:gd name="connsiteX1" fmla="*/ 0 w 0"/>
                <a:gd name="connsiteY1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6200">
                  <a:moveTo>
                    <a:pt x="0" y="76200"/>
                  </a:moveTo>
                  <a:lnTo>
                    <a:pt x="0" y="0"/>
                  </a:lnTo>
                </a:path>
              </a:pathLst>
            </a:custGeom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31" name="Forme libre : forme 544">
              <a:extLst>
                <a:ext uri="{FF2B5EF4-FFF2-40B4-BE49-F238E27FC236}">
                  <a16:creationId xmlns:a16="http://schemas.microsoft.com/office/drawing/2014/main" id="{EF19F546-9514-B545-8BFB-792464DA9F4A}"/>
                </a:ext>
              </a:extLst>
            </p:cNvPr>
            <p:cNvSpPr/>
            <p:nvPr/>
          </p:nvSpPr>
          <p:spPr>
            <a:xfrm>
              <a:off x="4434774" y="4711961"/>
              <a:ext cx="9525" cy="76200"/>
            </a:xfrm>
            <a:custGeom>
              <a:avLst/>
              <a:gdLst>
                <a:gd name="connsiteX0" fmla="*/ 0 w 0"/>
                <a:gd name="connsiteY0" fmla="*/ 76200 h 76200"/>
                <a:gd name="connsiteX1" fmla="*/ 0 w 0"/>
                <a:gd name="connsiteY1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6200">
                  <a:moveTo>
                    <a:pt x="0" y="76200"/>
                  </a:moveTo>
                  <a:lnTo>
                    <a:pt x="0" y="0"/>
                  </a:lnTo>
                </a:path>
              </a:pathLst>
            </a:custGeom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32" name="Forme libre : forme 545">
              <a:extLst>
                <a:ext uri="{FF2B5EF4-FFF2-40B4-BE49-F238E27FC236}">
                  <a16:creationId xmlns:a16="http://schemas.microsoft.com/office/drawing/2014/main" id="{582EB554-35E4-5144-8E6A-18DFC0F892CB}"/>
                </a:ext>
              </a:extLst>
            </p:cNvPr>
            <p:cNvSpPr/>
            <p:nvPr/>
          </p:nvSpPr>
          <p:spPr>
            <a:xfrm>
              <a:off x="4510974" y="4711961"/>
              <a:ext cx="9525" cy="76200"/>
            </a:xfrm>
            <a:custGeom>
              <a:avLst/>
              <a:gdLst>
                <a:gd name="connsiteX0" fmla="*/ 0 w 0"/>
                <a:gd name="connsiteY0" fmla="*/ 76200 h 76200"/>
                <a:gd name="connsiteX1" fmla="*/ 0 w 0"/>
                <a:gd name="connsiteY1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6200">
                  <a:moveTo>
                    <a:pt x="0" y="76200"/>
                  </a:moveTo>
                  <a:lnTo>
                    <a:pt x="0" y="0"/>
                  </a:lnTo>
                </a:path>
              </a:pathLst>
            </a:custGeom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33" name="Forme libre : forme 546">
              <a:extLst>
                <a:ext uri="{FF2B5EF4-FFF2-40B4-BE49-F238E27FC236}">
                  <a16:creationId xmlns:a16="http://schemas.microsoft.com/office/drawing/2014/main" id="{9B2F9A98-C6C8-6F46-9579-078EE5FEC094}"/>
                </a:ext>
              </a:extLst>
            </p:cNvPr>
            <p:cNvSpPr/>
            <p:nvPr/>
          </p:nvSpPr>
          <p:spPr>
            <a:xfrm>
              <a:off x="4587174" y="4711961"/>
              <a:ext cx="9525" cy="76200"/>
            </a:xfrm>
            <a:custGeom>
              <a:avLst/>
              <a:gdLst>
                <a:gd name="connsiteX0" fmla="*/ 0 w 0"/>
                <a:gd name="connsiteY0" fmla="*/ 76200 h 76200"/>
                <a:gd name="connsiteX1" fmla="*/ 0 w 0"/>
                <a:gd name="connsiteY1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6200">
                  <a:moveTo>
                    <a:pt x="0" y="76200"/>
                  </a:moveTo>
                  <a:lnTo>
                    <a:pt x="0" y="0"/>
                  </a:lnTo>
                </a:path>
              </a:pathLst>
            </a:custGeom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34" name="Forme libre : forme 547">
              <a:extLst>
                <a:ext uri="{FF2B5EF4-FFF2-40B4-BE49-F238E27FC236}">
                  <a16:creationId xmlns:a16="http://schemas.microsoft.com/office/drawing/2014/main" id="{C9AA9193-4628-FB45-8AEF-E3F74731F8A6}"/>
                </a:ext>
              </a:extLst>
            </p:cNvPr>
            <p:cNvSpPr/>
            <p:nvPr/>
          </p:nvSpPr>
          <p:spPr>
            <a:xfrm>
              <a:off x="4453824" y="4616711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35" name="Forme libre : forme 548">
              <a:extLst>
                <a:ext uri="{FF2B5EF4-FFF2-40B4-BE49-F238E27FC236}">
                  <a16:creationId xmlns:a16="http://schemas.microsoft.com/office/drawing/2014/main" id="{DBE2D33D-62E7-FA4D-A9FF-031A1D12E202}"/>
                </a:ext>
              </a:extLst>
            </p:cNvPr>
            <p:cNvSpPr/>
            <p:nvPr/>
          </p:nvSpPr>
          <p:spPr>
            <a:xfrm>
              <a:off x="4329999" y="4816736"/>
              <a:ext cx="285750" cy="38100"/>
            </a:xfrm>
            <a:custGeom>
              <a:avLst/>
              <a:gdLst>
                <a:gd name="connsiteX0" fmla="*/ 0 w 285750"/>
                <a:gd name="connsiteY0" fmla="*/ 0 h 38100"/>
                <a:gd name="connsiteX1" fmla="*/ 285750 w 285750"/>
                <a:gd name="connsiteY1" fmla="*/ 0 h 38100"/>
                <a:gd name="connsiteX2" fmla="*/ 285750 w 285750"/>
                <a:gd name="connsiteY2" fmla="*/ 38100 h 38100"/>
                <a:gd name="connsiteX3" fmla="*/ 0 w 28575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38100">
                  <a:moveTo>
                    <a:pt x="0" y="0"/>
                  </a:moveTo>
                  <a:lnTo>
                    <a:pt x="285750" y="0"/>
                  </a:lnTo>
                  <a:lnTo>
                    <a:pt x="285750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</p:grpSp>
      <p:pic>
        <p:nvPicPr>
          <p:cNvPr id="36" name="Graphic 33">
            <a:extLst>
              <a:ext uri="{FF2B5EF4-FFF2-40B4-BE49-F238E27FC236}">
                <a16:creationId xmlns:a16="http://schemas.microsoft.com/office/drawing/2014/main" id="{9980678F-FE6B-5544-A9E6-02902B173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9169" y="2708127"/>
            <a:ext cx="561919" cy="383978"/>
          </a:xfrm>
          <a:prstGeom prst="rect">
            <a:avLst/>
          </a:prstGeom>
        </p:spPr>
      </p:pic>
      <p:pic>
        <p:nvPicPr>
          <p:cNvPr id="37" name="Graphic 58">
            <a:extLst>
              <a:ext uri="{FF2B5EF4-FFF2-40B4-BE49-F238E27FC236}">
                <a16:creationId xmlns:a16="http://schemas.microsoft.com/office/drawing/2014/main" id="{60C99C11-27DF-0F49-9DDE-DBAF6B7289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4218" y="4543779"/>
            <a:ext cx="613358" cy="613358"/>
          </a:xfrm>
          <a:prstGeom prst="rect">
            <a:avLst/>
          </a:prstGeom>
        </p:spPr>
      </p:pic>
      <p:pic>
        <p:nvPicPr>
          <p:cNvPr id="38" name="Graphic 63">
            <a:extLst>
              <a:ext uri="{FF2B5EF4-FFF2-40B4-BE49-F238E27FC236}">
                <a16:creationId xmlns:a16="http://schemas.microsoft.com/office/drawing/2014/main" id="{4E544BAB-08D4-F844-A933-AFB3B060EB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95705" y="4592533"/>
            <a:ext cx="495438" cy="573155"/>
          </a:xfrm>
          <a:prstGeom prst="rect">
            <a:avLst/>
          </a:prstGeom>
        </p:spPr>
      </p:pic>
      <p:pic>
        <p:nvPicPr>
          <p:cNvPr id="39" name="Graphic 56">
            <a:extLst>
              <a:ext uri="{FF2B5EF4-FFF2-40B4-BE49-F238E27FC236}">
                <a16:creationId xmlns:a16="http://schemas.microsoft.com/office/drawing/2014/main" id="{81D4AA34-B61C-B941-98D5-2ABFBEF4E10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66804" y="4555132"/>
            <a:ext cx="613358" cy="613358"/>
          </a:xfrm>
          <a:prstGeom prst="rect">
            <a:avLst/>
          </a:prstGeom>
        </p:spPr>
      </p:pic>
      <p:grpSp>
        <p:nvGrpSpPr>
          <p:cNvPr id="40" name="Graphique 133">
            <a:extLst>
              <a:ext uri="{FF2B5EF4-FFF2-40B4-BE49-F238E27FC236}">
                <a16:creationId xmlns:a16="http://schemas.microsoft.com/office/drawing/2014/main" id="{FB49BD56-A3FF-8B4B-BAB6-6B6F97568AF8}"/>
              </a:ext>
            </a:extLst>
          </p:cNvPr>
          <p:cNvGrpSpPr/>
          <p:nvPr userDrawn="1"/>
        </p:nvGrpSpPr>
        <p:grpSpPr>
          <a:xfrm>
            <a:off x="8434771" y="1758675"/>
            <a:ext cx="469917" cy="469917"/>
            <a:chOff x="1073123" y="1791767"/>
            <a:chExt cx="304800" cy="304800"/>
          </a:xfrm>
        </p:grpSpPr>
        <p:sp>
          <p:nvSpPr>
            <p:cNvPr id="41" name="Forme libre : forme 1192">
              <a:extLst>
                <a:ext uri="{FF2B5EF4-FFF2-40B4-BE49-F238E27FC236}">
                  <a16:creationId xmlns:a16="http://schemas.microsoft.com/office/drawing/2014/main" id="{45DDA10D-3AE0-7C47-8AA6-927DE35D8121}"/>
                </a:ext>
              </a:extLst>
            </p:cNvPr>
            <p:cNvSpPr/>
            <p:nvPr/>
          </p:nvSpPr>
          <p:spPr>
            <a:xfrm>
              <a:off x="1149323" y="1801292"/>
              <a:ext cx="38100" cy="57150"/>
            </a:xfrm>
            <a:custGeom>
              <a:avLst/>
              <a:gdLst>
                <a:gd name="connsiteX0" fmla="*/ 39300 w 38100"/>
                <a:gd name="connsiteY0" fmla="*/ 57150 h 57150"/>
                <a:gd name="connsiteX1" fmla="*/ 28575 w 38100"/>
                <a:gd name="connsiteY1" fmla="*/ 57150 h 57150"/>
                <a:gd name="connsiteX2" fmla="*/ 0 w 38100"/>
                <a:gd name="connsiteY2" fmla="*/ 28575 h 57150"/>
                <a:gd name="connsiteX3" fmla="*/ 0 w 38100"/>
                <a:gd name="connsiteY3" fmla="*/ 0 h 57150"/>
                <a:gd name="connsiteX4" fmla="*/ 38100 w 38100"/>
                <a:gd name="connsiteY4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57150">
                  <a:moveTo>
                    <a:pt x="39300" y="57150"/>
                  </a:moveTo>
                  <a:lnTo>
                    <a:pt x="28575" y="57150"/>
                  </a:lnTo>
                  <a:cubicBezTo>
                    <a:pt x="12793" y="57150"/>
                    <a:pt x="0" y="44357"/>
                    <a:pt x="0" y="28575"/>
                  </a:cubicBez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noFill/>
            <a:ln w="19050" cap="flat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42" name="Forme libre : forme 1193">
              <a:extLst>
                <a:ext uri="{FF2B5EF4-FFF2-40B4-BE49-F238E27FC236}">
                  <a16:creationId xmlns:a16="http://schemas.microsoft.com/office/drawing/2014/main" id="{34959EDE-7368-2741-BEAF-AB909F689065}"/>
                </a:ext>
              </a:extLst>
            </p:cNvPr>
            <p:cNvSpPr/>
            <p:nvPr/>
          </p:nvSpPr>
          <p:spPr>
            <a:xfrm>
              <a:off x="1262423" y="1801292"/>
              <a:ext cx="38100" cy="57150"/>
            </a:xfrm>
            <a:custGeom>
              <a:avLst/>
              <a:gdLst>
                <a:gd name="connsiteX0" fmla="*/ 1200 w 38100"/>
                <a:gd name="connsiteY0" fmla="*/ 0 h 57150"/>
                <a:gd name="connsiteX1" fmla="*/ 39300 w 38100"/>
                <a:gd name="connsiteY1" fmla="*/ 0 h 57150"/>
                <a:gd name="connsiteX2" fmla="*/ 39300 w 38100"/>
                <a:gd name="connsiteY2" fmla="*/ 28575 h 57150"/>
                <a:gd name="connsiteX3" fmla="*/ 10725 w 38100"/>
                <a:gd name="connsiteY3" fmla="*/ 57150 h 57150"/>
                <a:gd name="connsiteX4" fmla="*/ 0 w 38100"/>
                <a:gd name="connsiteY4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57150">
                  <a:moveTo>
                    <a:pt x="1200" y="0"/>
                  </a:moveTo>
                  <a:lnTo>
                    <a:pt x="39300" y="0"/>
                  </a:lnTo>
                  <a:lnTo>
                    <a:pt x="39300" y="28575"/>
                  </a:lnTo>
                  <a:cubicBezTo>
                    <a:pt x="39300" y="44357"/>
                    <a:pt x="26507" y="57150"/>
                    <a:pt x="10725" y="57150"/>
                  </a:cubicBezTo>
                  <a:lnTo>
                    <a:pt x="0" y="57150"/>
                  </a:lnTo>
                </a:path>
              </a:pathLst>
            </a:custGeom>
            <a:noFill/>
            <a:ln w="19050" cap="flat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43" name="Forme libre : forme 1194">
              <a:extLst>
                <a:ext uri="{FF2B5EF4-FFF2-40B4-BE49-F238E27FC236}">
                  <a16:creationId xmlns:a16="http://schemas.microsoft.com/office/drawing/2014/main" id="{DA99F0BF-2471-504E-AE1D-69C7E1C64FAC}"/>
                </a:ext>
              </a:extLst>
            </p:cNvPr>
            <p:cNvSpPr/>
            <p:nvPr/>
          </p:nvSpPr>
          <p:spPr>
            <a:xfrm>
              <a:off x="1168373" y="1972742"/>
              <a:ext cx="114300" cy="114300"/>
            </a:xfrm>
            <a:custGeom>
              <a:avLst/>
              <a:gdLst>
                <a:gd name="connsiteX0" fmla="*/ 0 w 114300"/>
                <a:gd name="connsiteY0" fmla="*/ 0 h 114300"/>
                <a:gd name="connsiteX1" fmla="*/ 114300 w 114300"/>
                <a:gd name="connsiteY1" fmla="*/ 0 h 114300"/>
                <a:gd name="connsiteX2" fmla="*/ 114300 w 114300"/>
                <a:gd name="connsiteY2" fmla="*/ 114300 h 114300"/>
                <a:gd name="connsiteX3" fmla="*/ 0 w 114300"/>
                <a:gd name="connsiteY3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14300">
                  <a:moveTo>
                    <a:pt x="0" y="0"/>
                  </a:moveTo>
                  <a:lnTo>
                    <a:pt x="114300" y="0"/>
                  </a:lnTo>
                  <a:lnTo>
                    <a:pt x="114300" y="114300"/>
                  </a:lnTo>
                  <a:lnTo>
                    <a:pt x="0" y="114300"/>
                  </a:ln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44" name="Forme libre : forme 1195">
              <a:extLst>
                <a:ext uri="{FF2B5EF4-FFF2-40B4-BE49-F238E27FC236}">
                  <a16:creationId xmlns:a16="http://schemas.microsoft.com/office/drawing/2014/main" id="{3A0529CD-1104-2744-B91D-BCB6F746F26B}"/>
                </a:ext>
              </a:extLst>
            </p:cNvPr>
            <p:cNvSpPr/>
            <p:nvPr/>
          </p:nvSpPr>
          <p:spPr>
            <a:xfrm>
              <a:off x="1082648" y="2010842"/>
              <a:ext cx="85725" cy="76200"/>
            </a:xfrm>
            <a:custGeom>
              <a:avLst/>
              <a:gdLst>
                <a:gd name="connsiteX0" fmla="*/ 85725 w 85725"/>
                <a:gd name="connsiteY0" fmla="*/ 76200 h 76200"/>
                <a:gd name="connsiteX1" fmla="*/ 0 w 85725"/>
                <a:gd name="connsiteY1" fmla="*/ 76200 h 76200"/>
                <a:gd name="connsiteX2" fmla="*/ 0 w 85725"/>
                <a:gd name="connsiteY2" fmla="*/ 0 h 76200"/>
                <a:gd name="connsiteX3" fmla="*/ 85725 w 85725"/>
                <a:gd name="connsiteY3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76200">
                  <a:moveTo>
                    <a:pt x="85725" y="76200"/>
                  </a:moveTo>
                  <a:lnTo>
                    <a:pt x="0" y="76200"/>
                  </a:lnTo>
                  <a:lnTo>
                    <a:pt x="0" y="0"/>
                  </a:lnTo>
                  <a:lnTo>
                    <a:pt x="85725" y="0"/>
                  </a:lnTo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45" name="Forme libre : forme 1196">
              <a:extLst>
                <a:ext uri="{FF2B5EF4-FFF2-40B4-BE49-F238E27FC236}">
                  <a16:creationId xmlns:a16="http://schemas.microsoft.com/office/drawing/2014/main" id="{A8B2EA55-5CC4-464A-809C-1CBD2491E13E}"/>
                </a:ext>
              </a:extLst>
            </p:cNvPr>
            <p:cNvSpPr/>
            <p:nvPr/>
          </p:nvSpPr>
          <p:spPr>
            <a:xfrm>
              <a:off x="1282673" y="2039417"/>
              <a:ext cx="85725" cy="47625"/>
            </a:xfrm>
            <a:custGeom>
              <a:avLst/>
              <a:gdLst>
                <a:gd name="connsiteX0" fmla="*/ 0 w 85725"/>
                <a:gd name="connsiteY0" fmla="*/ 0 h 47625"/>
                <a:gd name="connsiteX1" fmla="*/ 85725 w 85725"/>
                <a:gd name="connsiteY1" fmla="*/ 0 h 47625"/>
                <a:gd name="connsiteX2" fmla="*/ 85725 w 85725"/>
                <a:gd name="connsiteY2" fmla="*/ 47625 h 47625"/>
                <a:gd name="connsiteX3" fmla="*/ 0 w 85725"/>
                <a:gd name="connsiteY3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0" y="0"/>
                  </a:moveTo>
                  <a:lnTo>
                    <a:pt x="85725" y="0"/>
                  </a:lnTo>
                  <a:lnTo>
                    <a:pt x="85725" y="47625"/>
                  </a:lnTo>
                  <a:lnTo>
                    <a:pt x="0" y="47625"/>
                  </a:lnTo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46" name="Forme libre : forme 1197">
              <a:extLst>
                <a:ext uri="{FF2B5EF4-FFF2-40B4-BE49-F238E27FC236}">
                  <a16:creationId xmlns:a16="http://schemas.microsoft.com/office/drawing/2014/main" id="{AADC6332-CC36-FA41-A713-FA8494E245F4}"/>
                </a:ext>
              </a:extLst>
            </p:cNvPr>
            <p:cNvSpPr/>
            <p:nvPr/>
          </p:nvSpPr>
          <p:spPr>
            <a:xfrm>
              <a:off x="1187423" y="1801292"/>
              <a:ext cx="76200" cy="85725"/>
            </a:xfrm>
            <a:custGeom>
              <a:avLst/>
              <a:gdLst>
                <a:gd name="connsiteX0" fmla="*/ 38100 w 76200"/>
                <a:gd name="connsiteY0" fmla="*/ 85725 h 85725"/>
                <a:gd name="connsiteX1" fmla="*/ 38100 w 76200"/>
                <a:gd name="connsiteY1" fmla="*/ 85725 h 85725"/>
                <a:gd name="connsiteX2" fmla="*/ 0 w 76200"/>
                <a:gd name="connsiteY2" fmla="*/ 47625 h 85725"/>
                <a:gd name="connsiteX3" fmla="*/ 0 w 76200"/>
                <a:gd name="connsiteY3" fmla="*/ 0 h 85725"/>
                <a:gd name="connsiteX4" fmla="*/ 76200 w 76200"/>
                <a:gd name="connsiteY4" fmla="*/ 0 h 85725"/>
                <a:gd name="connsiteX5" fmla="*/ 76200 w 76200"/>
                <a:gd name="connsiteY5" fmla="*/ 47625 h 85725"/>
                <a:gd name="connsiteX6" fmla="*/ 38100 w 76200"/>
                <a:gd name="connsiteY6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85725">
                  <a:moveTo>
                    <a:pt x="38100" y="85725"/>
                  </a:moveTo>
                  <a:lnTo>
                    <a:pt x="38100" y="85725"/>
                  </a:lnTo>
                  <a:cubicBezTo>
                    <a:pt x="17058" y="85725"/>
                    <a:pt x="0" y="68667"/>
                    <a:pt x="0" y="47625"/>
                  </a:cubicBezTo>
                  <a:lnTo>
                    <a:pt x="0" y="0"/>
                  </a:lnTo>
                  <a:lnTo>
                    <a:pt x="76200" y="0"/>
                  </a:lnTo>
                  <a:lnTo>
                    <a:pt x="76200" y="47625"/>
                  </a:lnTo>
                  <a:cubicBezTo>
                    <a:pt x="76200" y="68667"/>
                    <a:pt x="59142" y="85725"/>
                    <a:pt x="38100" y="85725"/>
                  </a:cubicBez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47" name="Forme libre : forme 1198">
              <a:extLst>
                <a:ext uri="{FF2B5EF4-FFF2-40B4-BE49-F238E27FC236}">
                  <a16:creationId xmlns:a16="http://schemas.microsoft.com/office/drawing/2014/main" id="{2640370F-C44C-5A47-B0C4-97E76ADAE4A4}"/>
                </a:ext>
              </a:extLst>
            </p:cNvPr>
            <p:cNvSpPr/>
            <p:nvPr/>
          </p:nvSpPr>
          <p:spPr>
            <a:xfrm>
              <a:off x="1225523" y="1887017"/>
              <a:ext cx="9525" cy="47625"/>
            </a:xfrm>
            <a:custGeom>
              <a:avLst/>
              <a:gdLst>
                <a:gd name="connsiteX0" fmla="*/ 0 w 0"/>
                <a:gd name="connsiteY0" fmla="*/ 0 h 47625"/>
                <a:gd name="connsiteX1" fmla="*/ 0 w 0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7625">
                  <a:moveTo>
                    <a:pt x="0" y="0"/>
                  </a:moveTo>
                  <a:lnTo>
                    <a:pt x="0" y="47625"/>
                  </a:lnTo>
                </a:path>
              </a:pathLst>
            </a:custGeom>
            <a:ln w="19050" cap="flat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48" name="Forme libre : forme 1199">
              <a:extLst>
                <a:ext uri="{FF2B5EF4-FFF2-40B4-BE49-F238E27FC236}">
                  <a16:creationId xmlns:a16="http://schemas.microsoft.com/office/drawing/2014/main" id="{EA022F78-EED7-AF4B-872A-BB32497E2A72}"/>
                </a:ext>
              </a:extLst>
            </p:cNvPr>
            <p:cNvSpPr/>
            <p:nvPr/>
          </p:nvSpPr>
          <p:spPr>
            <a:xfrm>
              <a:off x="1196948" y="1934642"/>
              <a:ext cx="57150" cy="9525"/>
            </a:xfrm>
            <a:custGeom>
              <a:avLst/>
              <a:gdLst>
                <a:gd name="connsiteX0" fmla="*/ 0 w 57150"/>
                <a:gd name="connsiteY0" fmla="*/ 0 h 0"/>
                <a:gd name="connsiteX1" fmla="*/ 57150 w 571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</p:grpSp>
      <p:grpSp>
        <p:nvGrpSpPr>
          <p:cNvPr id="49" name="Graphique 151">
            <a:extLst>
              <a:ext uri="{FF2B5EF4-FFF2-40B4-BE49-F238E27FC236}">
                <a16:creationId xmlns:a16="http://schemas.microsoft.com/office/drawing/2014/main" id="{7FC7E793-C1C8-B748-B7CA-BFCD9F4610C9}"/>
              </a:ext>
            </a:extLst>
          </p:cNvPr>
          <p:cNvGrpSpPr/>
          <p:nvPr userDrawn="1"/>
        </p:nvGrpSpPr>
        <p:grpSpPr>
          <a:xfrm>
            <a:off x="7249484" y="4606023"/>
            <a:ext cx="589446" cy="589446"/>
            <a:chOff x="5406942" y="1791767"/>
            <a:chExt cx="304800" cy="304800"/>
          </a:xfrm>
        </p:grpSpPr>
        <p:sp>
          <p:nvSpPr>
            <p:cNvPr id="50" name="Forme libre : forme 1222">
              <a:extLst>
                <a:ext uri="{FF2B5EF4-FFF2-40B4-BE49-F238E27FC236}">
                  <a16:creationId xmlns:a16="http://schemas.microsoft.com/office/drawing/2014/main" id="{7FCD053C-4C25-B040-BB6E-B32ECB464346}"/>
                </a:ext>
              </a:extLst>
            </p:cNvPr>
            <p:cNvSpPr/>
            <p:nvPr/>
          </p:nvSpPr>
          <p:spPr>
            <a:xfrm>
              <a:off x="5435517" y="1952797"/>
              <a:ext cx="114300" cy="123825"/>
            </a:xfrm>
            <a:custGeom>
              <a:avLst/>
              <a:gdLst>
                <a:gd name="connsiteX0" fmla="*/ 46977 w 114300"/>
                <a:gd name="connsiteY0" fmla="*/ 0 h 123825"/>
                <a:gd name="connsiteX1" fmla="*/ 0 w 114300"/>
                <a:gd name="connsiteY1" fmla="*/ 96145 h 123825"/>
                <a:gd name="connsiteX2" fmla="*/ 47625 w 114300"/>
                <a:gd name="connsiteY2" fmla="*/ 86620 h 123825"/>
                <a:gd name="connsiteX3" fmla="*/ 76200 w 114300"/>
                <a:gd name="connsiteY3" fmla="*/ 124720 h 123825"/>
                <a:gd name="connsiteX4" fmla="*/ 116148 w 114300"/>
                <a:gd name="connsiteY4" fmla="*/ 386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23825">
                  <a:moveTo>
                    <a:pt x="46977" y="0"/>
                  </a:moveTo>
                  <a:lnTo>
                    <a:pt x="0" y="96145"/>
                  </a:lnTo>
                  <a:lnTo>
                    <a:pt x="47625" y="86620"/>
                  </a:lnTo>
                  <a:lnTo>
                    <a:pt x="76200" y="124720"/>
                  </a:lnTo>
                  <a:lnTo>
                    <a:pt x="116148" y="38691"/>
                  </a:lnTo>
                </a:path>
              </a:pathLst>
            </a:custGeom>
            <a:noFill/>
            <a:ln w="19050" cap="flat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51" name="Forme libre : forme 1223">
              <a:extLst>
                <a:ext uri="{FF2B5EF4-FFF2-40B4-BE49-F238E27FC236}">
                  <a16:creationId xmlns:a16="http://schemas.microsoft.com/office/drawing/2014/main" id="{D3104377-AA3A-D042-A4FF-88337EEF1FA6}"/>
                </a:ext>
              </a:extLst>
            </p:cNvPr>
            <p:cNvSpPr/>
            <p:nvPr/>
          </p:nvSpPr>
          <p:spPr>
            <a:xfrm>
              <a:off x="5567019" y="1952797"/>
              <a:ext cx="114300" cy="123825"/>
            </a:xfrm>
            <a:custGeom>
              <a:avLst/>
              <a:gdLst>
                <a:gd name="connsiteX0" fmla="*/ 69171 w 114300"/>
                <a:gd name="connsiteY0" fmla="*/ 0 h 123825"/>
                <a:gd name="connsiteX1" fmla="*/ 116148 w 114300"/>
                <a:gd name="connsiteY1" fmla="*/ 96145 h 123825"/>
                <a:gd name="connsiteX2" fmla="*/ 68523 w 114300"/>
                <a:gd name="connsiteY2" fmla="*/ 86620 h 123825"/>
                <a:gd name="connsiteX3" fmla="*/ 39948 w 114300"/>
                <a:gd name="connsiteY3" fmla="*/ 124720 h 123825"/>
                <a:gd name="connsiteX4" fmla="*/ 0 w 114300"/>
                <a:gd name="connsiteY4" fmla="*/ 386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23825">
                  <a:moveTo>
                    <a:pt x="69171" y="0"/>
                  </a:moveTo>
                  <a:lnTo>
                    <a:pt x="116148" y="96145"/>
                  </a:lnTo>
                  <a:lnTo>
                    <a:pt x="68523" y="86620"/>
                  </a:lnTo>
                  <a:lnTo>
                    <a:pt x="39948" y="124720"/>
                  </a:lnTo>
                  <a:lnTo>
                    <a:pt x="0" y="38691"/>
                  </a:lnTo>
                </a:path>
              </a:pathLst>
            </a:custGeom>
            <a:noFill/>
            <a:ln w="19050" cap="flat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52" name="Forme libre : forme 1224">
              <a:extLst>
                <a:ext uri="{FF2B5EF4-FFF2-40B4-BE49-F238E27FC236}">
                  <a16:creationId xmlns:a16="http://schemas.microsoft.com/office/drawing/2014/main" id="{4610AD86-DD06-A446-A223-F5A8AC08ADAE}"/>
                </a:ext>
              </a:extLst>
            </p:cNvPr>
            <p:cNvSpPr/>
            <p:nvPr/>
          </p:nvSpPr>
          <p:spPr>
            <a:xfrm>
              <a:off x="5464092" y="1801292"/>
              <a:ext cx="190500" cy="190500"/>
            </a:xfrm>
            <a:custGeom>
              <a:avLst/>
              <a:gdLst>
                <a:gd name="connsiteX0" fmla="*/ 190500 w 190500"/>
                <a:gd name="connsiteY0" fmla="*/ 95250 h 190500"/>
                <a:gd name="connsiteX1" fmla="*/ 95250 w 190500"/>
                <a:gd name="connsiteY1" fmla="*/ 190500 h 190500"/>
                <a:gd name="connsiteX2" fmla="*/ 0 w 190500"/>
                <a:gd name="connsiteY2" fmla="*/ 95250 h 190500"/>
                <a:gd name="connsiteX3" fmla="*/ 95250 w 190500"/>
                <a:gd name="connsiteY3" fmla="*/ 0 h 190500"/>
                <a:gd name="connsiteX4" fmla="*/ 190500 w 190500"/>
                <a:gd name="connsiteY4" fmla="*/ 95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53" name="Forme libre : forme 1225">
              <a:extLst>
                <a:ext uri="{FF2B5EF4-FFF2-40B4-BE49-F238E27FC236}">
                  <a16:creationId xmlns:a16="http://schemas.microsoft.com/office/drawing/2014/main" id="{154757B2-F965-C841-8B4E-35CD91EBFB9E}"/>
                </a:ext>
              </a:extLst>
            </p:cNvPr>
            <p:cNvSpPr/>
            <p:nvPr/>
          </p:nvSpPr>
          <p:spPr>
            <a:xfrm>
              <a:off x="5521242" y="1858442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</p:grpSp>
      <p:grpSp>
        <p:nvGrpSpPr>
          <p:cNvPr id="54" name="Graphique 57">
            <a:extLst>
              <a:ext uri="{FF2B5EF4-FFF2-40B4-BE49-F238E27FC236}">
                <a16:creationId xmlns:a16="http://schemas.microsoft.com/office/drawing/2014/main" id="{B69DFC71-12BE-4B4F-9F77-3F0342DA2ABE}"/>
              </a:ext>
            </a:extLst>
          </p:cNvPr>
          <p:cNvGrpSpPr/>
          <p:nvPr userDrawn="1"/>
        </p:nvGrpSpPr>
        <p:grpSpPr>
          <a:xfrm>
            <a:off x="8358299" y="4642594"/>
            <a:ext cx="469917" cy="469917"/>
            <a:chOff x="3240923" y="1791767"/>
            <a:chExt cx="304800" cy="304800"/>
          </a:xfrm>
        </p:grpSpPr>
        <p:sp>
          <p:nvSpPr>
            <p:cNvPr id="55" name="Forme libre : forme 1207">
              <a:extLst>
                <a:ext uri="{FF2B5EF4-FFF2-40B4-BE49-F238E27FC236}">
                  <a16:creationId xmlns:a16="http://schemas.microsoft.com/office/drawing/2014/main" id="{79044574-4552-FA46-95B7-BBC6F8225540}"/>
                </a:ext>
              </a:extLst>
            </p:cNvPr>
            <p:cNvSpPr/>
            <p:nvPr/>
          </p:nvSpPr>
          <p:spPr>
            <a:xfrm>
              <a:off x="3393323" y="1906067"/>
              <a:ext cx="9525" cy="47625"/>
            </a:xfrm>
            <a:custGeom>
              <a:avLst/>
              <a:gdLst>
                <a:gd name="connsiteX0" fmla="*/ 0 w 0"/>
                <a:gd name="connsiteY0" fmla="*/ 47625 h 47625"/>
                <a:gd name="connsiteX1" fmla="*/ 0 w 0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7625">
                  <a:moveTo>
                    <a:pt x="0" y="47625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E46C0A"/>
              </a:solidFill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56" name="Forme libre : forme 1208">
              <a:extLst>
                <a:ext uri="{FF2B5EF4-FFF2-40B4-BE49-F238E27FC236}">
                  <a16:creationId xmlns:a16="http://schemas.microsoft.com/office/drawing/2014/main" id="{6DEB4FF3-0A95-1A4F-9D98-58361E72CDA2}"/>
                </a:ext>
              </a:extLst>
            </p:cNvPr>
            <p:cNvSpPr/>
            <p:nvPr/>
          </p:nvSpPr>
          <p:spPr>
            <a:xfrm>
              <a:off x="3440948" y="1801292"/>
              <a:ext cx="38100" cy="57150"/>
            </a:xfrm>
            <a:custGeom>
              <a:avLst/>
              <a:gdLst>
                <a:gd name="connsiteX0" fmla="*/ 0 w 38100"/>
                <a:gd name="connsiteY0" fmla="*/ 0 h 57150"/>
                <a:gd name="connsiteX1" fmla="*/ 38100 w 38100"/>
                <a:gd name="connsiteY1" fmla="*/ 0 h 57150"/>
                <a:gd name="connsiteX2" fmla="*/ 38100 w 38100"/>
                <a:gd name="connsiteY2" fmla="*/ 28575 h 57150"/>
                <a:gd name="connsiteX3" fmla="*/ 9525 w 38100"/>
                <a:gd name="connsiteY3" fmla="*/ 57150 h 57150"/>
                <a:gd name="connsiteX4" fmla="*/ 0 w 38100"/>
                <a:gd name="connsiteY4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57150">
                  <a:moveTo>
                    <a:pt x="0" y="0"/>
                  </a:moveTo>
                  <a:lnTo>
                    <a:pt x="38100" y="0"/>
                  </a:lnTo>
                  <a:lnTo>
                    <a:pt x="38100" y="28575"/>
                  </a:lnTo>
                  <a:cubicBezTo>
                    <a:pt x="38100" y="44357"/>
                    <a:pt x="25307" y="57150"/>
                    <a:pt x="9525" y="57150"/>
                  </a:cubicBezTo>
                  <a:lnTo>
                    <a:pt x="0" y="57150"/>
                  </a:lnTo>
                </a:path>
              </a:pathLst>
            </a:custGeom>
            <a:ln w="19050">
              <a:solidFill>
                <a:srgbClr val="E46C0A"/>
              </a:solidFill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57" name="Forme libre : forme 1209">
              <a:extLst>
                <a:ext uri="{FF2B5EF4-FFF2-40B4-BE49-F238E27FC236}">
                  <a16:creationId xmlns:a16="http://schemas.microsoft.com/office/drawing/2014/main" id="{7D598BD7-67EB-B14A-AC18-9849100A41B1}"/>
                </a:ext>
              </a:extLst>
            </p:cNvPr>
            <p:cNvSpPr/>
            <p:nvPr/>
          </p:nvSpPr>
          <p:spPr>
            <a:xfrm>
              <a:off x="3307598" y="1801292"/>
              <a:ext cx="38100" cy="57150"/>
            </a:xfrm>
            <a:custGeom>
              <a:avLst/>
              <a:gdLst>
                <a:gd name="connsiteX0" fmla="*/ 38100 w 38100"/>
                <a:gd name="connsiteY0" fmla="*/ 0 h 57150"/>
                <a:gd name="connsiteX1" fmla="*/ 0 w 38100"/>
                <a:gd name="connsiteY1" fmla="*/ 0 h 57150"/>
                <a:gd name="connsiteX2" fmla="*/ 0 w 38100"/>
                <a:gd name="connsiteY2" fmla="*/ 28575 h 57150"/>
                <a:gd name="connsiteX3" fmla="*/ 28575 w 38100"/>
                <a:gd name="connsiteY3" fmla="*/ 57150 h 57150"/>
                <a:gd name="connsiteX4" fmla="*/ 38100 w 38100"/>
                <a:gd name="connsiteY4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57150">
                  <a:moveTo>
                    <a:pt x="38100" y="0"/>
                  </a:moveTo>
                  <a:lnTo>
                    <a:pt x="0" y="0"/>
                  </a:lnTo>
                  <a:lnTo>
                    <a:pt x="0" y="28575"/>
                  </a:lnTo>
                  <a:cubicBezTo>
                    <a:pt x="0" y="44357"/>
                    <a:pt x="12793" y="57150"/>
                    <a:pt x="28575" y="57150"/>
                  </a:cubicBezTo>
                  <a:lnTo>
                    <a:pt x="38100" y="57150"/>
                  </a:lnTo>
                </a:path>
              </a:pathLst>
            </a:custGeom>
            <a:ln w="19050">
              <a:solidFill>
                <a:srgbClr val="E46C0A"/>
              </a:solidFill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58" name="Forme libre : forme 1210">
              <a:extLst>
                <a:ext uri="{FF2B5EF4-FFF2-40B4-BE49-F238E27FC236}">
                  <a16:creationId xmlns:a16="http://schemas.microsoft.com/office/drawing/2014/main" id="{BF4D8342-B995-FD4F-B34E-3D868F22EC60}"/>
                </a:ext>
              </a:extLst>
            </p:cNvPr>
            <p:cNvSpPr/>
            <p:nvPr/>
          </p:nvSpPr>
          <p:spPr>
            <a:xfrm>
              <a:off x="3345698" y="1801292"/>
              <a:ext cx="95250" cy="104775"/>
            </a:xfrm>
            <a:custGeom>
              <a:avLst/>
              <a:gdLst>
                <a:gd name="connsiteX0" fmla="*/ 0 w 95250"/>
                <a:gd name="connsiteY0" fmla="*/ 0 h 104775"/>
                <a:gd name="connsiteX1" fmla="*/ 95250 w 95250"/>
                <a:gd name="connsiteY1" fmla="*/ 0 h 104775"/>
                <a:gd name="connsiteX2" fmla="*/ 95250 w 95250"/>
                <a:gd name="connsiteY2" fmla="*/ 57150 h 104775"/>
                <a:gd name="connsiteX3" fmla="*/ 47625 w 95250"/>
                <a:gd name="connsiteY3" fmla="*/ 104775 h 104775"/>
                <a:gd name="connsiteX4" fmla="*/ 47625 w 95250"/>
                <a:gd name="connsiteY4" fmla="*/ 104775 h 104775"/>
                <a:gd name="connsiteX5" fmla="*/ 0 w 95250"/>
                <a:gd name="connsiteY5" fmla="*/ 5715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0" y="0"/>
                  </a:moveTo>
                  <a:lnTo>
                    <a:pt x="95250" y="0"/>
                  </a:lnTo>
                  <a:lnTo>
                    <a:pt x="95250" y="57150"/>
                  </a:lnTo>
                  <a:cubicBezTo>
                    <a:pt x="95250" y="83453"/>
                    <a:pt x="73928" y="104775"/>
                    <a:pt x="47625" y="104775"/>
                  </a:cubicBezTo>
                  <a:lnTo>
                    <a:pt x="47625" y="104775"/>
                  </a:lnTo>
                  <a:cubicBezTo>
                    <a:pt x="21322" y="104775"/>
                    <a:pt x="0" y="83453"/>
                    <a:pt x="0" y="57150"/>
                  </a:cubicBezTo>
                  <a:close/>
                </a:path>
              </a:pathLst>
            </a:custGeom>
            <a:ln w="19050">
              <a:solidFill>
                <a:srgbClr val="E46C0A"/>
              </a:solidFill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59" name="Forme libre : forme 1211">
              <a:extLst>
                <a:ext uri="{FF2B5EF4-FFF2-40B4-BE49-F238E27FC236}">
                  <a16:creationId xmlns:a16="http://schemas.microsoft.com/office/drawing/2014/main" id="{96E0E7FC-1AE6-C948-B7E6-299533A50133}"/>
                </a:ext>
              </a:extLst>
            </p:cNvPr>
            <p:cNvSpPr/>
            <p:nvPr/>
          </p:nvSpPr>
          <p:spPr>
            <a:xfrm>
              <a:off x="3364748" y="1953692"/>
              <a:ext cx="57150" cy="9525"/>
            </a:xfrm>
            <a:custGeom>
              <a:avLst/>
              <a:gdLst>
                <a:gd name="connsiteX0" fmla="*/ 0 w 57150"/>
                <a:gd name="connsiteY0" fmla="*/ 0 h 0"/>
                <a:gd name="connsiteX1" fmla="*/ 57150 w 571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9050">
              <a:solidFill>
                <a:srgbClr val="E46C0A"/>
              </a:solidFill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60" name="Forme libre : forme 1212">
              <a:extLst>
                <a:ext uri="{FF2B5EF4-FFF2-40B4-BE49-F238E27FC236}">
                  <a16:creationId xmlns:a16="http://schemas.microsoft.com/office/drawing/2014/main" id="{3D2143B2-B92B-E341-A200-B6BB641BABFA}"/>
                </a:ext>
              </a:extLst>
            </p:cNvPr>
            <p:cNvSpPr/>
            <p:nvPr/>
          </p:nvSpPr>
          <p:spPr>
            <a:xfrm>
              <a:off x="3250448" y="1887017"/>
              <a:ext cx="57150" cy="200025"/>
            </a:xfrm>
            <a:custGeom>
              <a:avLst/>
              <a:gdLst>
                <a:gd name="connsiteX0" fmla="*/ 57150 w 57150"/>
                <a:gd name="connsiteY0" fmla="*/ 200025 h 200025"/>
                <a:gd name="connsiteX1" fmla="*/ 57150 w 57150"/>
                <a:gd name="connsiteY1" fmla="*/ 180975 h 200025"/>
                <a:gd name="connsiteX2" fmla="*/ 6877 w 57150"/>
                <a:gd name="connsiteY2" fmla="*/ 122330 h 200025"/>
                <a:gd name="connsiteX3" fmla="*/ 0 w 57150"/>
                <a:gd name="connsiteY3" fmla="*/ 103727 h 200025"/>
                <a:gd name="connsiteX4" fmla="*/ 0 w 57150"/>
                <a:gd name="connsiteY4" fmla="*/ 19050 h 200025"/>
                <a:gd name="connsiteX5" fmla="*/ 19050 w 57150"/>
                <a:gd name="connsiteY5" fmla="*/ 0 h 200025"/>
                <a:gd name="connsiteX6" fmla="*/ 19050 w 57150"/>
                <a:gd name="connsiteY6" fmla="*/ 0 h 200025"/>
                <a:gd name="connsiteX7" fmla="*/ 38100 w 57150"/>
                <a:gd name="connsiteY7" fmla="*/ 19050 h 200025"/>
                <a:gd name="connsiteX8" fmla="*/ 38100 w 57150"/>
                <a:gd name="connsiteY8" fmla="*/ 7064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200025">
                  <a:moveTo>
                    <a:pt x="57150" y="200025"/>
                  </a:moveTo>
                  <a:lnTo>
                    <a:pt x="57150" y="180975"/>
                  </a:lnTo>
                  <a:lnTo>
                    <a:pt x="6877" y="122330"/>
                  </a:lnTo>
                  <a:cubicBezTo>
                    <a:pt x="2437" y="117149"/>
                    <a:pt x="-2" y="110550"/>
                    <a:pt x="0" y="103727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lnTo>
                    <a:pt x="19050" y="0"/>
                  </a:lnTo>
                  <a:cubicBezTo>
                    <a:pt x="29571" y="0"/>
                    <a:pt x="38100" y="8529"/>
                    <a:pt x="38100" y="19050"/>
                  </a:cubicBezTo>
                  <a:lnTo>
                    <a:pt x="38100" y="70647"/>
                  </a:lnTo>
                </a:path>
              </a:pathLst>
            </a:custGeom>
            <a:ln w="19050">
              <a:solidFill>
                <a:srgbClr val="E46C0A"/>
              </a:solidFill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61" name="Forme libre : forme 1213">
              <a:extLst>
                <a:ext uri="{FF2B5EF4-FFF2-40B4-BE49-F238E27FC236}">
                  <a16:creationId xmlns:a16="http://schemas.microsoft.com/office/drawing/2014/main" id="{01464FD0-EE89-004E-826E-A13CA7E4E4FD}"/>
                </a:ext>
              </a:extLst>
            </p:cNvPr>
            <p:cNvSpPr/>
            <p:nvPr/>
          </p:nvSpPr>
          <p:spPr>
            <a:xfrm>
              <a:off x="3287395" y="1952539"/>
              <a:ext cx="85725" cy="133350"/>
            </a:xfrm>
            <a:custGeom>
              <a:avLst/>
              <a:gdLst>
                <a:gd name="connsiteX0" fmla="*/ 86878 w 85725"/>
                <a:gd name="connsiteY0" fmla="*/ 134503 h 133350"/>
                <a:gd name="connsiteX1" fmla="*/ 86878 w 85725"/>
                <a:gd name="connsiteY1" fmla="*/ 70142 h 133350"/>
                <a:gd name="connsiteX2" fmla="*/ 78505 w 85725"/>
                <a:gd name="connsiteY2" fmla="*/ 49930 h 133350"/>
                <a:gd name="connsiteX3" fmla="*/ 34490 w 85725"/>
                <a:gd name="connsiteY3" fmla="*/ 5915 h 133350"/>
                <a:gd name="connsiteX4" fmla="*/ 5915 w 85725"/>
                <a:gd name="connsiteY4" fmla="*/ 5915 h 133350"/>
                <a:gd name="connsiteX5" fmla="*/ 5915 w 85725"/>
                <a:gd name="connsiteY5" fmla="*/ 5915 h 133350"/>
                <a:gd name="connsiteX6" fmla="*/ 5915 w 85725"/>
                <a:gd name="connsiteY6" fmla="*/ 34490 h 133350"/>
                <a:gd name="connsiteX7" fmla="*/ 39253 w 85725"/>
                <a:gd name="connsiteY7" fmla="*/ 678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33350">
                  <a:moveTo>
                    <a:pt x="86878" y="134503"/>
                  </a:moveTo>
                  <a:lnTo>
                    <a:pt x="86878" y="70142"/>
                  </a:lnTo>
                  <a:cubicBezTo>
                    <a:pt x="86879" y="62561"/>
                    <a:pt x="83867" y="55290"/>
                    <a:pt x="78505" y="49930"/>
                  </a:cubicBezTo>
                  <a:lnTo>
                    <a:pt x="34490" y="5915"/>
                  </a:lnTo>
                  <a:cubicBezTo>
                    <a:pt x="26598" y="-1972"/>
                    <a:pt x="13808" y="-1972"/>
                    <a:pt x="5915" y="5915"/>
                  </a:cubicBezTo>
                  <a:lnTo>
                    <a:pt x="5915" y="5915"/>
                  </a:lnTo>
                  <a:cubicBezTo>
                    <a:pt x="-1972" y="13808"/>
                    <a:pt x="-1972" y="26598"/>
                    <a:pt x="5915" y="34490"/>
                  </a:cubicBezTo>
                  <a:lnTo>
                    <a:pt x="39253" y="67828"/>
                  </a:lnTo>
                </a:path>
              </a:pathLst>
            </a:custGeom>
            <a:ln w="19050">
              <a:solidFill>
                <a:srgbClr val="E46C0A"/>
              </a:solidFill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62" name="Forme libre : forme 1214">
              <a:extLst>
                <a:ext uri="{FF2B5EF4-FFF2-40B4-BE49-F238E27FC236}">
                  <a16:creationId xmlns:a16="http://schemas.microsoft.com/office/drawing/2014/main" id="{38EC9E1B-59B0-E34F-B2B1-67F017A18A82}"/>
                </a:ext>
              </a:extLst>
            </p:cNvPr>
            <p:cNvSpPr/>
            <p:nvPr/>
          </p:nvSpPr>
          <p:spPr>
            <a:xfrm>
              <a:off x="3479048" y="1887017"/>
              <a:ext cx="57150" cy="200025"/>
            </a:xfrm>
            <a:custGeom>
              <a:avLst/>
              <a:gdLst>
                <a:gd name="connsiteX0" fmla="*/ 0 w 57150"/>
                <a:gd name="connsiteY0" fmla="*/ 200025 h 200025"/>
                <a:gd name="connsiteX1" fmla="*/ 0 w 57150"/>
                <a:gd name="connsiteY1" fmla="*/ 180975 h 200025"/>
                <a:gd name="connsiteX2" fmla="*/ 50273 w 57150"/>
                <a:gd name="connsiteY2" fmla="*/ 122330 h 200025"/>
                <a:gd name="connsiteX3" fmla="*/ 57150 w 57150"/>
                <a:gd name="connsiteY3" fmla="*/ 103727 h 200025"/>
                <a:gd name="connsiteX4" fmla="*/ 57150 w 57150"/>
                <a:gd name="connsiteY4" fmla="*/ 19050 h 200025"/>
                <a:gd name="connsiteX5" fmla="*/ 38100 w 57150"/>
                <a:gd name="connsiteY5" fmla="*/ 0 h 200025"/>
                <a:gd name="connsiteX6" fmla="*/ 38100 w 57150"/>
                <a:gd name="connsiteY6" fmla="*/ 0 h 200025"/>
                <a:gd name="connsiteX7" fmla="*/ 19050 w 57150"/>
                <a:gd name="connsiteY7" fmla="*/ 19050 h 200025"/>
                <a:gd name="connsiteX8" fmla="*/ 19050 w 57150"/>
                <a:gd name="connsiteY8" fmla="*/ 7064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200025">
                  <a:moveTo>
                    <a:pt x="0" y="200025"/>
                  </a:moveTo>
                  <a:lnTo>
                    <a:pt x="0" y="180975"/>
                  </a:lnTo>
                  <a:lnTo>
                    <a:pt x="50273" y="122330"/>
                  </a:lnTo>
                  <a:cubicBezTo>
                    <a:pt x="54713" y="117149"/>
                    <a:pt x="57152" y="110550"/>
                    <a:pt x="57150" y="103727"/>
                  </a:cubicBezTo>
                  <a:lnTo>
                    <a:pt x="57150" y="19050"/>
                  </a:lnTo>
                  <a:cubicBezTo>
                    <a:pt x="57150" y="8529"/>
                    <a:pt x="48621" y="0"/>
                    <a:pt x="38100" y="0"/>
                  </a:cubicBezTo>
                  <a:lnTo>
                    <a:pt x="38100" y="0"/>
                  </a:lnTo>
                  <a:cubicBezTo>
                    <a:pt x="27579" y="0"/>
                    <a:pt x="19050" y="8529"/>
                    <a:pt x="19050" y="19050"/>
                  </a:cubicBezTo>
                  <a:lnTo>
                    <a:pt x="19050" y="70647"/>
                  </a:lnTo>
                </a:path>
              </a:pathLst>
            </a:custGeom>
            <a:ln w="19050">
              <a:solidFill>
                <a:srgbClr val="E46C0A"/>
              </a:solidFill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63" name="Forme libre : forme 1215">
              <a:extLst>
                <a:ext uri="{FF2B5EF4-FFF2-40B4-BE49-F238E27FC236}">
                  <a16:creationId xmlns:a16="http://schemas.microsoft.com/office/drawing/2014/main" id="{4044980B-94DE-F941-BF78-5757BFF606D9}"/>
                </a:ext>
              </a:extLst>
            </p:cNvPr>
            <p:cNvSpPr/>
            <p:nvPr/>
          </p:nvSpPr>
          <p:spPr>
            <a:xfrm>
              <a:off x="3412373" y="1952539"/>
              <a:ext cx="85725" cy="133350"/>
            </a:xfrm>
            <a:custGeom>
              <a:avLst/>
              <a:gdLst>
                <a:gd name="connsiteX0" fmla="*/ 0 w 85725"/>
                <a:gd name="connsiteY0" fmla="*/ 134503 h 133350"/>
                <a:gd name="connsiteX1" fmla="*/ 0 w 85725"/>
                <a:gd name="connsiteY1" fmla="*/ 70142 h 133350"/>
                <a:gd name="connsiteX2" fmla="*/ 8372 w 85725"/>
                <a:gd name="connsiteY2" fmla="*/ 49930 h 133350"/>
                <a:gd name="connsiteX3" fmla="*/ 52388 w 85725"/>
                <a:gd name="connsiteY3" fmla="*/ 5915 h 133350"/>
                <a:gd name="connsiteX4" fmla="*/ 80963 w 85725"/>
                <a:gd name="connsiteY4" fmla="*/ 5915 h 133350"/>
                <a:gd name="connsiteX5" fmla="*/ 80963 w 85725"/>
                <a:gd name="connsiteY5" fmla="*/ 5915 h 133350"/>
                <a:gd name="connsiteX6" fmla="*/ 80963 w 85725"/>
                <a:gd name="connsiteY6" fmla="*/ 34490 h 133350"/>
                <a:gd name="connsiteX7" fmla="*/ 47625 w 85725"/>
                <a:gd name="connsiteY7" fmla="*/ 678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33350">
                  <a:moveTo>
                    <a:pt x="0" y="134503"/>
                  </a:moveTo>
                  <a:lnTo>
                    <a:pt x="0" y="70142"/>
                  </a:lnTo>
                  <a:cubicBezTo>
                    <a:pt x="-1" y="62561"/>
                    <a:pt x="3011" y="55290"/>
                    <a:pt x="8372" y="49930"/>
                  </a:cubicBezTo>
                  <a:lnTo>
                    <a:pt x="52388" y="5915"/>
                  </a:lnTo>
                  <a:cubicBezTo>
                    <a:pt x="60280" y="-1972"/>
                    <a:pt x="73070" y="-1972"/>
                    <a:pt x="80963" y="5915"/>
                  </a:cubicBezTo>
                  <a:lnTo>
                    <a:pt x="80963" y="5915"/>
                  </a:lnTo>
                  <a:cubicBezTo>
                    <a:pt x="88850" y="13808"/>
                    <a:pt x="88850" y="26598"/>
                    <a:pt x="80963" y="34490"/>
                  </a:cubicBezTo>
                  <a:lnTo>
                    <a:pt x="47625" y="67828"/>
                  </a:lnTo>
                </a:path>
              </a:pathLst>
            </a:custGeom>
            <a:ln w="19050">
              <a:solidFill>
                <a:srgbClr val="E46C0A"/>
              </a:solidFill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</p:grpSp>
      <p:pic>
        <p:nvPicPr>
          <p:cNvPr id="64" name="Graphique 12">
            <a:extLst>
              <a:ext uri="{FF2B5EF4-FFF2-40B4-BE49-F238E27FC236}">
                <a16:creationId xmlns:a16="http://schemas.microsoft.com/office/drawing/2014/main" id="{683E1C7B-5614-6C47-8779-BF238AFCD7F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76032" y="2701810"/>
            <a:ext cx="469917" cy="469917"/>
          </a:xfrm>
          <a:prstGeom prst="rect">
            <a:avLst/>
          </a:prstGeom>
        </p:spPr>
      </p:pic>
      <p:pic>
        <p:nvPicPr>
          <p:cNvPr id="65" name="Graphique 14">
            <a:extLst>
              <a:ext uri="{FF2B5EF4-FFF2-40B4-BE49-F238E27FC236}">
                <a16:creationId xmlns:a16="http://schemas.microsoft.com/office/drawing/2014/main" id="{48B4ACD3-7A44-D947-98D4-5BA02E2D1C4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27525" y="1745095"/>
            <a:ext cx="469917" cy="469917"/>
          </a:xfrm>
          <a:prstGeom prst="rect">
            <a:avLst/>
          </a:prstGeom>
        </p:spPr>
      </p:pic>
      <p:pic>
        <p:nvPicPr>
          <p:cNvPr id="66" name="Graphique 16">
            <a:extLst>
              <a:ext uri="{FF2B5EF4-FFF2-40B4-BE49-F238E27FC236}">
                <a16:creationId xmlns:a16="http://schemas.microsoft.com/office/drawing/2014/main" id="{50F355AA-AD49-CF47-8939-CB91FB142C0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24034" y="2625799"/>
            <a:ext cx="469917" cy="469917"/>
          </a:xfrm>
          <a:prstGeom prst="rect">
            <a:avLst/>
          </a:prstGeom>
        </p:spPr>
      </p:pic>
      <p:pic>
        <p:nvPicPr>
          <p:cNvPr id="67" name="Graphique 19">
            <a:extLst>
              <a:ext uri="{FF2B5EF4-FFF2-40B4-BE49-F238E27FC236}">
                <a16:creationId xmlns:a16="http://schemas.microsoft.com/office/drawing/2014/main" id="{C3787148-A1E6-E04E-9849-1D3A33AC641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32744" y="3724727"/>
            <a:ext cx="422925" cy="422925"/>
          </a:xfrm>
          <a:prstGeom prst="rect">
            <a:avLst/>
          </a:prstGeom>
        </p:spPr>
      </p:pic>
      <p:pic>
        <p:nvPicPr>
          <p:cNvPr id="68" name="Graphic 62">
            <a:extLst>
              <a:ext uri="{FF2B5EF4-FFF2-40B4-BE49-F238E27FC236}">
                <a16:creationId xmlns:a16="http://schemas.microsoft.com/office/drawing/2014/main" id="{D4C1FCB5-0EE7-6A4E-B847-50A7B6BFEC8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33069" y="3733271"/>
            <a:ext cx="422925" cy="422925"/>
          </a:xfrm>
          <a:prstGeom prst="rect">
            <a:avLst/>
          </a:prstGeom>
        </p:spPr>
      </p:pic>
      <p:pic>
        <p:nvPicPr>
          <p:cNvPr id="69" name="Graphique 2">
            <a:extLst>
              <a:ext uri="{FF2B5EF4-FFF2-40B4-BE49-F238E27FC236}">
                <a16:creationId xmlns:a16="http://schemas.microsoft.com/office/drawing/2014/main" id="{AFF534D0-03FE-A148-81DF-896DC920BFD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347822" y="1767438"/>
            <a:ext cx="293667" cy="400454"/>
          </a:xfrm>
          <a:prstGeom prst="rect">
            <a:avLst/>
          </a:prstGeom>
        </p:spPr>
      </p:pic>
      <p:pic>
        <p:nvPicPr>
          <p:cNvPr id="70" name="Graphique 12">
            <a:extLst>
              <a:ext uri="{FF2B5EF4-FFF2-40B4-BE49-F238E27FC236}">
                <a16:creationId xmlns:a16="http://schemas.microsoft.com/office/drawing/2014/main" id="{00D05010-951D-3E4A-9F6C-0A44AD498BE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249657" y="2738770"/>
            <a:ext cx="470396" cy="384157"/>
          </a:xfrm>
          <a:prstGeom prst="rect">
            <a:avLst/>
          </a:prstGeom>
        </p:spPr>
      </p:pic>
      <p:pic>
        <p:nvPicPr>
          <p:cNvPr id="71" name="Graphique 10">
            <a:extLst>
              <a:ext uri="{FF2B5EF4-FFF2-40B4-BE49-F238E27FC236}">
                <a16:creationId xmlns:a16="http://schemas.microsoft.com/office/drawing/2014/main" id="{C01D2DD0-3D94-124A-AA1A-27EF243CFB6B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301625" y="1736634"/>
            <a:ext cx="366461" cy="462058"/>
          </a:xfrm>
          <a:prstGeom prst="rect">
            <a:avLst/>
          </a:prstGeom>
        </p:spPr>
      </p:pic>
      <p:pic>
        <p:nvPicPr>
          <p:cNvPr id="72" name="Graphique 3">
            <a:extLst>
              <a:ext uri="{FF2B5EF4-FFF2-40B4-BE49-F238E27FC236}">
                <a16:creationId xmlns:a16="http://schemas.microsoft.com/office/drawing/2014/main" id="{8CDC4A46-28FA-EE44-85D0-6342961B197B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272805" y="2861795"/>
            <a:ext cx="542805" cy="254441"/>
          </a:xfrm>
          <a:prstGeom prst="rect">
            <a:avLst/>
          </a:prstGeom>
        </p:spPr>
      </p:pic>
      <p:grpSp>
        <p:nvGrpSpPr>
          <p:cNvPr id="73" name="Groupe 55">
            <a:extLst>
              <a:ext uri="{FF2B5EF4-FFF2-40B4-BE49-F238E27FC236}">
                <a16:creationId xmlns:a16="http://schemas.microsoft.com/office/drawing/2014/main" id="{B9C6D87E-07A8-1448-956B-43F050FD8119}"/>
              </a:ext>
            </a:extLst>
          </p:cNvPr>
          <p:cNvGrpSpPr/>
          <p:nvPr userDrawn="1"/>
        </p:nvGrpSpPr>
        <p:grpSpPr>
          <a:xfrm>
            <a:off x="2233709" y="4579507"/>
            <a:ext cx="361267" cy="523834"/>
            <a:chOff x="3713144" y="2897299"/>
            <a:chExt cx="149901" cy="217355"/>
          </a:xfrm>
        </p:grpSpPr>
        <p:sp>
          <p:nvSpPr>
            <p:cNvPr id="74" name="Forme libre : forme 32">
              <a:extLst>
                <a:ext uri="{FF2B5EF4-FFF2-40B4-BE49-F238E27FC236}">
                  <a16:creationId xmlns:a16="http://schemas.microsoft.com/office/drawing/2014/main" id="{5956F083-F8FA-714A-BC86-BEF9F200652E}"/>
                </a:ext>
              </a:extLst>
            </p:cNvPr>
            <p:cNvSpPr/>
            <p:nvPr/>
          </p:nvSpPr>
          <p:spPr>
            <a:xfrm>
              <a:off x="3750618" y="2897299"/>
              <a:ext cx="74950" cy="48770"/>
            </a:xfrm>
            <a:custGeom>
              <a:avLst/>
              <a:gdLst>
                <a:gd name="connsiteX0" fmla="*/ 56213 w 74950"/>
                <a:gd name="connsiteY0" fmla="*/ 14990 h 48770"/>
                <a:gd name="connsiteX1" fmla="*/ 56213 w 74950"/>
                <a:gd name="connsiteY1" fmla="*/ 7443 h 48770"/>
                <a:gd name="connsiteX2" fmla="*/ 48718 w 74950"/>
                <a:gd name="connsiteY2" fmla="*/ 0 h 48770"/>
                <a:gd name="connsiteX3" fmla="*/ 26233 w 74950"/>
                <a:gd name="connsiteY3" fmla="*/ 0 h 48770"/>
                <a:gd name="connsiteX4" fmla="*/ 18738 w 74950"/>
                <a:gd name="connsiteY4" fmla="*/ 7443 h 48770"/>
                <a:gd name="connsiteX5" fmla="*/ 18738 w 74950"/>
                <a:gd name="connsiteY5" fmla="*/ 14990 h 48770"/>
                <a:gd name="connsiteX6" fmla="*/ 3748 w 74950"/>
                <a:gd name="connsiteY6" fmla="*/ 14990 h 48770"/>
                <a:gd name="connsiteX7" fmla="*/ 0 w 74950"/>
                <a:gd name="connsiteY7" fmla="*/ 18685 h 48770"/>
                <a:gd name="connsiteX8" fmla="*/ 0 w 74950"/>
                <a:gd name="connsiteY8" fmla="*/ 44970 h 48770"/>
                <a:gd name="connsiteX9" fmla="*/ 3748 w 74950"/>
                <a:gd name="connsiteY9" fmla="*/ 48770 h 48770"/>
                <a:gd name="connsiteX10" fmla="*/ 71151 w 74950"/>
                <a:gd name="connsiteY10" fmla="*/ 48718 h 48770"/>
                <a:gd name="connsiteX11" fmla="*/ 74951 w 74950"/>
                <a:gd name="connsiteY11" fmla="*/ 44970 h 48770"/>
                <a:gd name="connsiteX12" fmla="*/ 74951 w 74950"/>
                <a:gd name="connsiteY12" fmla="*/ 18685 h 48770"/>
                <a:gd name="connsiteX13" fmla="*/ 71203 w 74950"/>
                <a:gd name="connsiteY13" fmla="*/ 14990 h 48770"/>
                <a:gd name="connsiteX14" fmla="*/ 56213 w 74950"/>
                <a:gd name="connsiteY14" fmla="*/ 14990 h 48770"/>
                <a:gd name="connsiteX15" fmla="*/ 56213 w 74950"/>
                <a:gd name="connsiteY15" fmla="*/ 14990 h 4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950" h="48770">
                  <a:moveTo>
                    <a:pt x="56213" y="14990"/>
                  </a:moveTo>
                  <a:lnTo>
                    <a:pt x="56213" y="7443"/>
                  </a:lnTo>
                  <a:cubicBezTo>
                    <a:pt x="56213" y="3302"/>
                    <a:pt x="52855" y="0"/>
                    <a:pt x="48718" y="0"/>
                  </a:cubicBezTo>
                  <a:lnTo>
                    <a:pt x="26233" y="0"/>
                  </a:lnTo>
                  <a:cubicBezTo>
                    <a:pt x="22096" y="0"/>
                    <a:pt x="18738" y="3302"/>
                    <a:pt x="18738" y="7443"/>
                  </a:cubicBezTo>
                  <a:lnTo>
                    <a:pt x="18738" y="14990"/>
                  </a:lnTo>
                  <a:lnTo>
                    <a:pt x="3748" y="14990"/>
                  </a:lnTo>
                  <a:cubicBezTo>
                    <a:pt x="1679" y="14990"/>
                    <a:pt x="0" y="16617"/>
                    <a:pt x="0" y="18685"/>
                  </a:cubicBezTo>
                  <a:lnTo>
                    <a:pt x="0" y="44970"/>
                  </a:lnTo>
                  <a:cubicBezTo>
                    <a:pt x="0" y="47069"/>
                    <a:pt x="1649" y="48770"/>
                    <a:pt x="3748" y="48770"/>
                  </a:cubicBezTo>
                  <a:lnTo>
                    <a:pt x="71151" y="48718"/>
                  </a:lnTo>
                  <a:cubicBezTo>
                    <a:pt x="73250" y="48718"/>
                    <a:pt x="74951" y="47069"/>
                    <a:pt x="74951" y="44970"/>
                  </a:cubicBezTo>
                  <a:lnTo>
                    <a:pt x="74951" y="18685"/>
                  </a:lnTo>
                  <a:cubicBezTo>
                    <a:pt x="74951" y="16617"/>
                    <a:pt x="73272" y="14990"/>
                    <a:pt x="71203" y="14990"/>
                  </a:cubicBezTo>
                  <a:lnTo>
                    <a:pt x="56213" y="14990"/>
                  </a:lnTo>
                  <a:lnTo>
                    <a:pt x="56213" y="14990"/>
                  </a:lnTo>
                  <a:close/>
                </a:path>
              </a:pathLst>
            </a:custGeom>
            <a:noFill/>
            <a:ln w="19050" cap="flat">
              <a:solidFill>
                <a:srgbClr val="E46C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75" name="Forme libre : forme 33">
              <a:extLst>
                <a:ext uri="{FF2B5EF4-FFF2-40B4-BE49-F238E27FC236}">
                  <a16:creationId xmlns:a16="http://schemas.microsoft.com/office/drawing/2014/main" id="{C8E9C4AF-12F6-E34C-9735-645517177D00}"/>
                </a:ext>
              </a:extLst>
            </p:cNvPr>
            <p:cNvSpPr/>
            <p:nvPr/>
          </p:nvSpPr>
          <p:spPr>
            <a:xfrm>
              <a:off x="3713144" y="2923530"/>
              <a:ext cx="149901" cy="191124"/>
            </a:xfrm>
            <a:custGeom>
              <a:avLst/>
              <a:gdLst>
                <a:gd name="connsiteX0" fmla="*/ 112426 w 149901"/>
                <a:gd name="connsiteY0" fmla="*/ 0 h 191124"/>
                <a:gd name="connsiteX1" fmla="*/ 112426 w 149901"/>
                <a:gd name="connsiteY1" fmla="*/ 18738 h 191124"/>
                <a:gd name="connsiteX2" fmla="*/ 108683 w 149901"/>
                <a:gd name="connsiteY2" fmla="*/ 22485 h 191124"/>
                <a:gd name="connsiteX3" fmla="*/ 41279 w 149901"/>
                <a:gd name="connsiteY3" fmla="*/ 22538 h 191124"/>
                <a:gd name="connsiteX4" fmla="*/ 37475 w 149901"/>
                <a:gd name="connsiteY4" fmla="*/ 18738 h 191124"/>
                <a:gd name="connsiteX5" fmla="*/ 37475 w 149901"/>
                <a:gd name="connsiteY5" fmla="*/ 0 h 191124"/>
                <a:gd name="connsiteX6" fmla="*/ 14990 w 149901"/>
                <a:gd name="connsiteY6" fmla="*/ 0 h 191124"/>
                <a:gd name="connsiteX7" fmla="*/ 0 w 149901"/>
                <a:gd name="connsiteY7" fmla="*/ 14990 h 191124"/>
                <a:gd name="connsiteX8" fmla="*/ 0 w 149901"/>
                <a:gd name="connsiteY8" fmla="*/ 176134 h 191124"/>
                <a:gd name="connsiteX9" fmla="*/ 14990 w 149901"/>
                <a:gd name="connsiteY9" fmla="*/ 191125 h 191124"/>
                <a:gd name="connsiteX10" fmla="*/ 134912 w 149901"/>
                <a:gd name="connsiteY10" fmla="*/ 191125 h 191124"/>
                <a:gd name="connsiteX11" fmla="*/ 149902 w 149901"/>
                <a:gd name="connsiteY11" fmla="*/ 176134 h 191124"/>
                <a:gd name="connsiteX12" fmla="*/ 149902 w 149901"/>
                <a:gd name="connsiteY12" fmla="*/ 14990 h 191124"/>
                <a:gd name="connsiteX13" fmla="*/ 134912 w 149901"/>
                <a:gd name="connsiteY13" fmla="*/ 0 h 191124"/>
                <a:gd name="connsiteX14" fmla="*/ 112426 w 149901"/>
                <a:gd name="connsiteY14" fmla="*/ 0 h 191124"/>
                <a:gd name="connsiteX15" fmla="*/ 112426 w 149901"/>
                <a:gd name="connsiteY15" fmla="*/ 0 h 19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901" h="191124">
                  <a:moveTo>
                    <a:pt x="112426" y="0"/>
                  </a:moveTo>
                  <a:lnTo>
                    <a:pt x="112426" y="18738"/>
                  </a:lnTo>
                  <a:cubicBezTo>
                    <a:pt x="112426" y="20806"/>
                    <a:pt x="110751" y="22485"/>
                    <a:pt x="108683" y="22485"/>
                  </a:cubicBezTo>
                  <a:lnTo>
                    <a:pt x="41279" y="22538"/>
                  </a:lnTo>
                  <a:cubicBezTo>
                    <a:pt x="39177" y="22538"/>
                    <a:pt x="37475" y="20836"/>
                    <a:pt x="37475" y="18738"/>
                  </a:cubicBezTo>
                  <a:lnTo>
                    <a:pt x="37475" y="0"/>
                  </a:lnTo>
                  <a:lnTo>
                    <a:pt x="14990" y="0"/>
                  </a:lnTo>
                  <a:cubicBezTo>
                    <a:pt x="6712" y="0"/>
                    <a:pt x="0" y="6712"/>
                    <a:pt x="0" y="14990"/>
                  </a:cubicBezTo>
                  <a:lnTo>
                    <a:pt x="0" y="176134"/>
                  </a:lnTo>
                  <a:cubicBezTo>
                    <a:pt x="0" y="184413"/>
                    <a:pt x="6712" y="191125"/>
                    <a:pt x="14990" y="191125"/>
                  </a:cubicBezTo>
                  <a:lnTo>
                    <a:pt x="134912" y="191125"/>
                  </a:lnTo>
                  <a:cubicBezTo>
                    <a:pt x="143190" y="191125"/>
                    <a:pt x="149902" y="184413"/>
                    <a:pt x="149902" y="176134"/>
                  </a:cubicBezTo>
                  <a:lnTo>
                    <a:pt x="149902" y="14990"/>
                  </a:lnTo>
                  <a:cubicBezTo>
                    <a:pt x="149902" y="6712"/>
                    <a:pt x="143190" y="0"/>
                    <a:pt x="134912" y="0"/>
                  </a:cubicBezTo>
                  <a:lnTo>
                    <a:pt x="112426" y="0"/>
                  </a:lnTo>
                  <a:lnTo>
                    <a:pt x="112426" y="0"/>
                  </a:lnTo>
                  <a:close/>
                </a:path>
              </a:pathLst>
            </a:custGeom>
            <a:noFill/>
            <a:ln w="19050" cap="flat">
              <a:solidFill>
                <a:srgbClr val="E46C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76" name="Forme libre : forme 34">
              <a:extLst>
                <a:ext uri="{FF2B5EF4-FFF2-40B4-BE49-F238E27FC236}">
                  <a16:creationId xmlns:a16="http://schemas.microsoft.com/office/drawing/2014/main" id="{8F815F37-3C66-F04D-BC79-C09560136D57}"/>
                </a:ext>
              </a:extLst>
            </p:cNvPr>
            <p:cNvSpPr/>
            <p:nvPr/>
          </p:nvSpPr>
          <p:spPr>
            <a:xfrm>
              <a:off x="3739375" y="2968502"/>
              <a:ext cx="14990" cy="14990"/>
            </a:xfrm>
            <a:custGeom>
              <a:avLst/>
              <a:gdLst>
                <a:gd name="connsiteX0" fmla="*/ 14990 w 14990"/>
                <a:gd name="connsiteY0" fmla="*/ 7495 h 14990"/>
                <a:gd name="connsiteX1" fmla="*/ 7495 w 14990"/>
                <a:gd name="connsiteY1" fmla="*/ 0 h 14990"/>
                <a:gd name="connsiteX2" fmla="*/ 0 w 14990"/>
                <a:gd name="connsiteY2" fmla="*/ 7495 h 14990"/>
                <a:gd name="connsiteX3" fmla="*/ 7495 w 14990"/>
                <a:gd name="connsiteY3" fmla="*/ 14990 h 14990"/>
                <a:gd name="connsiteX4" fmla="*/ 14990 w 14990"/>
                <a:gd name="connsiteY4" fmla="*/ 7495 h 1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0" h="14990">
                  <a:moveTo>
                    <a:pt x="14990" y="7495"/>
                  </a:moveTo>
                  <a:cubicBezTo>
                    <a:pt x="14990" y="3354"/>
                    <a:pt x="11636" y="0"/>
                    <a:pt x="7495" y="0"/>
                  </a:cubicBezTo>
                  <a:cubicBezTo>
                    <a:pt x="3354" y="0"/>
                    <a:pt x="0" y="3354"/>
                    <a:pt x="0" y="7495"/>
                  </a:cubicBezTo>
                  <a:cubicBezTo>
                    <a:pt x="0" y="11636"/>
                    <a:pt x="3354" y="14990"/>
                    <a:pt x="7495" y="14990"/>
                  </a:cubicBezTo>
                  <a:cubicBezTo>
                    <a:pt x="11636" y="14990"/>
                    <a:pt x="14990" y="11636"/>
                    <a:pt x="14990" y="7495"/>
                  </a:cubicBezTo>
                </a:path>
              </a:pathLst>
            </a:custGeom>
            <a:solidFill>
              <a:srgbClr val="E46C0A"/>
            </a:solidFill>
            <a:ln w="19050" cap="flat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77" name="Forme libre : forme 35">
              <a:extLst>
                <a:ext uri="{FF2B5EF4-FFF2-40B4-BE49-F238E27FC236}">
                  <a16:creationId xmlns:a16="http://schemas.microsoft.com/office/drawing/2014/main" id="{39B6B7F7-4EC8-8A41-BFD8-264A8F70AA0A}"/>
                </a:ext>
              </a:extLst>
            </p:cNvPr>
            <p:cNvSpPr/>
            <p:nvPr/>
          </p:nvSpPr>
          <p:spPr>
            <a:xfrm>
              <a:off x="3765608" y="2975997"/>
              <a:ext cx="63708" cy="3747"/>
            </a:xfrm>
            <a:custGeom>
              <a:avLst/>
              <a:gdLst>
                <a:gd name="connsiteX0" fmla="*/ 0 w 63708"/>
                <a:gd name="connsiteY0" fmla="*/ 0 h 3747"/>
                <a:gd name="connsiteX1" fmla="*/ 63708 w 63708"/>
                <a:gd name="connsiteY1" fmla="*/ 0 h 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708" h="3747">
                  <a:moveTo>
                    <a:pt x="0" y="0"/>
                  </a:moveTo>
                  <a:lnTo>
                    <a:pt x="63708" y="0"/>
                  </a:lnTo>
                </a:path>
              </a:pathLst>
            </a:custGeom>
            <a:noFill/>
            <a:ln w="19050" cap="flat">
              <a:solidFill>
                <a:srgbClr val="E46C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78" name="Forme libre : forme 36">
              <a:extLst>
                <a:ext uri="{FF2B5EF4-FFF2-40B4-BE49-F238E27FC236}">
                  <a16:creationId xmlns:a16="http://schemas.microsoft.com/office/drawing/2014/main" id="{28C97501-786A-004C-A5BD-53A30D9FC253}"/>
                </a:ext>
              </a:extLst>
            </p:cNvPr>
            <p:cNvSpPr/>
            <p:nvPr/>
          </p:nvSpPr>
          <p:spPr>
            <a:xfrm>
              <a:off x="3739375" y="3002230"/>
              <a:ext cx="14990" cy="14990"/>
            </a:xfrm>
            <a:custGeom>
              <a:avLst/>
              <a:gdLst>
                <a:gd name="connsiteX0" fmla="*/ 14990 w 14990"/>
                <a:gd name="connsiteY0" fmla="*/ 7495 h 14990"/>
                <a:gd name="connsiteX1" fmla="*/ 7495 w 14990"/>
                <a:gd name="connsiteY1" fmla="*/ 0 h 14990"/>
                <a:gd name="connsiteX2" fmla="*/ 0 w 14990"/>
                <a:gd name="connsiteY2" fmla="*/ 7495 h 14990"/>
                <a:gd name="connsiteX3" fmla="*/ 7495 w 14990"/>
                <a:gd name="connsiteY3" fmla="*/ 14990 h 14990"/>
                <a:gd name="connsiteX4" fmla="*/ 14990 w 14990"/>
                <a:gd name="connsiteY4" fmla="*/ 7495 h 1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0" h="14990">
                  <a:moveTo>
                    <a:pt x="14990" y="7495"/>
                  </a:moveTo>
                  <a:cubicBezTo>
                    <a:pt x="14990" y="3354"/>
                    <a:pt x="11636" y="0"/>
                    <a:pt x="7495" y="0"/>
                  </a:cubicBezTo>
                  <a:cubicBezTo>
                    <a:pt x="3354" y="0"/>
                    <a:pt x="0" y="3354"/>
                    <a:pt x="0" y="7495"/>
                  </a:cubicBezTo>
                  <a:cubicBezTo>
                    <a:pt x="0" y="11636"/>
                    <a:pt x="3354" y="14990"/>
                    <a:pt x="7495" y="14990"/>
                  </a:cubicBezTo>
                  <a:cubicBezTo>
                    <a:pt x="11636" y="14990"/>
                    <a:pt x="14990" y="11636"/>
                    <a:pt x="14990" y="7495"/>
                  </a:cubicBezTo>
                </a:path>
              </a:pathLst>
            </a:custGeom>
            <a:solidFill>
              <a:srgbClr val="E46C0A"/>
            </a:solidFill>
            <a:ln w="19050" cap="flat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79" name="Forme libre : forme 37">
              <a:extLst>
                <a:ext uri="{FF2B5EF4-FFF2-40B4-BE49-F238E27FC236}">
                  <a16:creationId xmlns:a16="http://schemas.microsoft.com/office/drawing/2014/main" id="{D1E4DA89-A3C6-2146-A97A-135A7973827E}"/>
                </a:ext>
              </a:extLst>
            </p:cNvPr>
            <p:cNvSpPr/>
            <p:nvPr/>
          </p:nvSpPr>
          <p:spPr>
            <a:xfrm>
              <a:off x="3765608" y="3009725"/>
              <a:ext cx="63708" cy="3747"/>
            </a:xfrm>
            <a:custGeom>
              <a:avLst/>
              <a:gdLst>
                <a:gd name="connsiteX0" fmla="*/ 0 w 63708"/>
                <a:gd name="connsiteY0" fmla="*/ 0 h 3747"/>
                <a:gd name="connsiteX1" fmla="*/ 63708 w 63708"/>
                <a:gd name="connsiteY1" fmla="*/ 0 h 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708" h="3747">
                  <a:moveTo>
                    <a:pt x="0" y="0"/>
                  </a:moveTo>
                  <a:lnTo>
                    <a:pt x="63708" y="0"/>
                  </a:lnTo>
                </a:path>
              </a:pathLst>
            </a:custGeom>
            <a:noFill/>
            <a:ln w="19050" cap="flat">
              <a:solidFill>
                <a:srgbClr val="E46C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80" name="Forme libre : forme 38">
              <a:extLst>
                <a:ext uri="{FF2B5EF4-FFF2-40B4-BE49-F238E27FC236}">
                  <a16:creationId xmlns:a16="http://schemas.microsoft.com/office/drawing/2014/main" id="{D673E531-E22E-8C4F-B168-B34B4FD5418A}"/>
                </a:ext>
              </a:extLst>
            </p:cNvPr>
            <p:cNvSpPr/>
            <p:nvPr/>
          </p:nvSpPr>
          <p:spPr>
            <a:xfrm>
              <a:off x="3739375" y="3035958"/>
              <a:ext cx="14990" cy="14990"/>
            </a:xfrm>
            <a:custGeom>
              <a:avLst/>
              <a:gdLst>
                <a:gd name="connsiteX0" fmla="*/ 14990 w 14990"/>
                <a:gd name="connsiteY0" fmla="*/ 7495 h 14990"/>
                <a:gd name="connsiteX1" fmla="*/ 7495 w 14990"/>
                <a:gd name="connsiteY1" fmla="*/ 0 h 14990"/>
                <a:gd name="connsiteX2" fmla="*/ 0 w 14990"/>
                <a:gd name="connsiteY2" fmla="*/ 7495 h 14990"/>
                <a:gd name="connsiteX3" fmla="*/ 7495 w 14990"/>
                <a:gd name="connsiteY3" fmla="*/ 14990 h 14990"/>
                <a:gd name="connsiteX4" fmla="*/ 14990 w 14990"/>
                <a:gd name="connsiteY4" fmla="*/ 7495 h 1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0" h="14990">
                  <a:moveTo>
                    <a:pt x="14990" y="7495"/>
                  </a:moveTo>
                  <a:cubicBezTo>
                    <a:pt x="14990" y="3354"/>
                    <a:pt x="11636" y="0"/>
                    <a:pt x="7495" y="0"/>
                  </a:cubicBezTo>
                  <a:cubicBezTo>
                    <a:pt x="3354" y="0"/>
                    <a:pt x="0" y="3354"/>
                    <a:pt x="0" y="7495"/>
                  </a:cubicBezTo>
                  <a:cubicBezTo>
                    <a:pt x="0" y="11636"/>
                    <a:pt x="3354" y="14990"/>
                    <a:pt x="7495" y="14990"/>
                  </a:cubicBezTo>
                  <a:cubicBezTo>
                    <a:pt x="11636" y="14990"/>
                    <a:pt x="14990" y="11636"/>
                    <a:pt x="14990" y="7495"/>
                  </a:cubicBezTo>
                </a:path>
              </a:pathLst>
            </a:custGeom>
            <a:solidFill>
              <a:srgbClr val="E46C0A"/>
            </a:solidFill>
            <a:ln w="19050" cap="flat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81" name="Forme libre : forme 52">
              <a:extLst>
                <a:ext uri="{FF2B5EF4-FFF2-40B4-BE49-F238E27FC236}">
                  <a16:creationId xmlns:a16="http://schemas.microsoft.com/office/drawing/2014/main" id="{224F5892-C64A-4747-9DF5-2762A4C62277}"/>
                </a:ext>
              </a:extLst>
            </p:cNvPr>
            <p:cNvSpPr/>
            <p:nvPr/>
          </p:nvSpPr>
          <p:spPr>
            <a:xfrm>
              <a:off x="3765608" y="3043453"/>
              <a:ext cx="63708" cy="3747"/>
            </a:xfrm>
            <a:custGeom>
              <a:avLst/>
              <a:gdLst>
                <a:gd name="connsiteX0" fmla="*/ 0 w 63708"/>
                <a:gd name="connsiteY0" fmla="*/ 0 h 3747"/>
                <a:gd name="connsiteX1" fmla="*/ 63708 w 63708"/>
                <a:gd name="connsiteY1" fmla="*/ 0 h 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708" h="3747">
                  <a:moveTo>
                    <a:pt x="0" y="0"/>
                  </a:moveTo>
                  <a:lnTo>
                    <a:pt x="63708" y="0"/>
                  </a:lnTo>
                </a:path>
              </a:pathLst>
            </a:custGeom>
            <a:noFill/>
            <a:ln w="19050" cap="flat">
              <a:solidFill>
                <a:srgbClr val="E46C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82" name="Forme libre : forme 53">
              <a:extLst>
                <a:ext uri="{FF2B5EF4-FFF2-40B4-BE49-F238E27FC236}">
                  <a16:creationId xmlns:a16="http://schemas.microsoft.com/office/drawing/2014/main" id="{9B512C90-80D5-5143-B2DE-1B80BE02068A}"/>
                </a:ext>
              </a:extLst>
            </p:cNvPr>
            <p:cNvSpPr/>
            <p:nvPr/>
          </p:nvSpPr>
          <p:spPr>
            <a:xfrm>
              <a:off x="3739375" y="3069685"/>
              <a:ext cx="14990" cy="14990"/>
            </a:xfrm>
            <a:custGeom>
              <a:avLst/>
              <a:gdLst>
                <a:gd name="connsiteX0" fmla="*/ 14990 w 14990"/>
                <a:gd name="connsiteY0" fmla="*/ 7495 h 14990"/>
                <a:gd name="connsiteX1" fmla="*/ 7495 w 14990"/>
                <a:gd name="connsiteY1" fmla="*/ 0 h 14990"/>
                <a:gd name="connsiteX2" fmla="*/ 0 w 14990"/>
                <a:gd name="connsiteY2" fmla="*/ 7495 h 14990"/>
                <a:gd name="connsiteX3" fmla="*/ 7495 w 14990"/>
                <a:gd name="connsiteY3" fmla="*/ 14990 h 14990"/>
                <a:gd name="connsiteX4" fmla="*/ 14990 w 14990"/>
                <a:gd name="connsiteY4" fmla="*/ 7495 h 1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0" h="14990">
                  <a:moveTo>
                    <a:pt x="14990" y="7495"/>
                  </a:moveTo>
                  <a:cubicBezTo>
                    <a:pt x="14990" y="3354"/>
                    <a:pt x="11636" y="0"/>
                    <a:pt x="7495" y="0"/>
                  </a:cubicBezTo>
                  <a:cubicBezTo>
                    <a:pt x="3354" y="0"/>
                    <a:pt x="0" y="3354"/>
                    <a:pt x="0" y="7495"/>
                  </a:cubicBezTo>
                  <a:cubicBezTo>
                    <a:pt x="0" y="11636"/>
                    <a:pt x="3354" y="14990"/>
                    <a:pt x="7495" y="14990"/>
                  </a:cubicBezTo>
                  <a:cubicBezTo>
                    <a:pt x="11636" y="14990"/>
                    <a:pt x="14990" y="11636"/>
                    <a:pt x="14990" y="7495"/>
                  </a:cubicBezTo>
                </a:path>
              </a:pathLst>
            </a:custGeom>
            <a:solidFill>
              <a:srgbClr val="E46C0A"/>
            </a:solidFill>
            <a:ln w="19050" cap="flat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83" name="Forme libre : forme 54">
              <a:extLst>
                <a:ext uri="{FF2B5EF4-FFF2-40B4-BE49-F238E27FC236}">
                  <a16:creationId xmlns:a16="http://schemas.microsoft.com/office/drawing/2014/main" id="{32A0FA9C-4A26-844A-AA20-CF123C329D67}"/>
                </a:ext>
              </a:extLst>
            </p:cNvPr>
            <p:cNvSpPr/>
            <p:nvPr/>
          </p:nvSpPr>
          <p:spPr>
            <a:xfrm>
              <a:off x="3765608" y="3077180"/>
              <a:ext cx="63708" cy="3747"/>
            </a:xfrm>
            <a:custGeom>
              <a:avLst/>
              <a:gdLst>
                <a:gd name="connsiteX0" fmla="*/ 0 w 63708"/>
                <a:gd name="connsiteY0" fmla="*/ 0 h 3747"/>
                <a:gd name="connsiteX1" fmla="*/ 63708 w 63708"/>
                <a:gd name="connsiteY1" fmla="*/ 0 h 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708" h="3747">
                  <a:moveTo>
                    <a:pt x="0" y="0"/>
                  </a:moveTo>
                  <a:lnTo>
                    <a:pt x="63708" y="0"/>
                  </a:lnTo>
                </a:path>
              </a:pathLst>
            </a:custGeom>
            <a:noFill/>
            <a:ln w="19050" cap="flat">
              <a:solidFill>
                <a:srgbClr val="E46C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2400" dirty="0">
                <a:latin typeface="Proxima Nova" panose="02000506030000020004" pitchFamily="50" charset="0"/>
              </a:endParaRPr>
            </a:p>
          </p:txBody>
        </p:sp>
      </p:grpSp>
      <p:grpSp>
        <p:nvGrpSpPr>
          <p:cNvPr id="84" name="Graphique 34">
            <a:extLst>
              <a:ext uri="{FF2B5EF4-FFF2-40B4-BE49-F238E27FC236}">
                <a16:creationId xmlns:a16="http://schemas.microsoft.com/office/drawing/2014/main" id="{93BC5FBD-C49D-1A42-8874-C744BF01BD34}"/>
              </a:ext>
            </a:extLst>
          </p:cNvPr>
          <p:cNvGrpSpPr/>
          <p:nvPr userDrawn="1"/>
        </p:nvGrpSpPr>
        <p:grpSpPr>
          <a:xfrm>
            <a:off x="6257850" y="3737844"/>
            <a:ext cx="422925" cy="422925"/>
            <a:chOff x="6494170" y="1801292"/>
            <a:chExt cx="285750" cy="285750"/>
          </a:xfrm>
        </p:grpSpPr>
        <p:sp>
          <p:nvSpPr>
            <p:cNvPr id="85" name="Forme libre : forme 391">
              <a:extLst>
                <a:ext uri="{FF2B5EF4-FFF2-40B4-BE49-F238E27FC236}">
                  <a16:creationId xmlns:a16="http://schemas.microsoft.com/office/drawing/2014/main" id="{1C76405C-78C9-F940-8CE1-1F311D8BACD6}"/>
                </a:ext>
              </a:extLst>
            </p:cNvPr>
            <p:cNvSpPr/>
            <p:nvPr/>
          </p:nvSpPr>
          <p:spPr>
            <a:xfrm>
              <a:off x="6637045" y="1944167"/>
              <a:ext cx="9525" cy="47625"/>
            </a:xfrm>
            <a:custGeom>
              <a:avLst/>
              <a:gdLst>
                <a:gd name="connsiteX0" fmla="*/ 0 w 0"/>
                <a:gd name="connsiteY0" fmla="*/ 47625 h 47625"/>
                <a:gd name="connsiteX1" fmla="*/ 0 w 0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7625">
                  <a:moveTo>
                    <a:pt x="0" y="47625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86" name="Forme libre : forme 392">
              <a:extLst>
                <a:ext uri="{FF2B5EF4-FFF2-40B4-BE49-F238E27FC236}">
                  <a16:creationId xmlns:a16="http://schemas.microsoft.com/office/drawing/2014/main" id="{CDDBEA15-73A2-A448-B744-57301E78640D}"/>
                </a:ext>
              </a:extLst>
            </p:cNvPr>
            <p:cNvSpPr/>
            <p:nvPr/>
          </p:nvSpPr>
          <p:spPr>
            <a:xfrm>
              <a:off x="6522745" y="1801292"/>
              <a:ext cx="228600" cy="142875"/>
            </a:xfrm>
            <a:custGeom>
              <a:avLst/>
              <a:gdLst>
                <a:gd name="connsiteX0" fmla="*/ 0 w 228600"/>
                <a:gd name="connsiteY0" fmla="*/ 0 h 142875"/>
                <a:gd name="connsiteX1" fmla="*/ 228600 w 228600"/>
                <a:gd name="connsiteY1" fmla="*/ 0 h 142875"/>
                <a:gd name="connsiteX2" fmla="*/ 228600 w 228600"/>
                <a:gd name="connsiteY2" fmla="*/ 142875 h 142875"/>
                <a:gd name="connsiteX3" fmla="*/ 0 w 228600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142875">
                  <a:moveTo>
                    <a:pt x="0" y="0"/>
                  </a:moveTo>
                  <a:lnTo>
                    <a:pt x="228600" y="0"/>
                  </a:lnTo>
                  <a:lnTo>
                    <a:pt x="228600" y="142875"/>
                  </a:lnTo>
                  <a:lnTo>
                    <a:pt x="0" y="142875"/>
                  </a:ln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87" name="Forme libre : forme 393">
              <a:extLst>
                <a:ext uri="{FF2B5EF4-FFF2-40B4-BE49-F238E27FC236}">
                  <a16:creationId xmlns:a16="http://schemas.microsoft.com/office/drawing/2014/main" id="{33749388-6CA7-144E-A195-4A851CC9BD51}"/>
                </a:ext>
              </a:extLst>
            </p:cNvPr>
            <p:cNvSpPr/>
            <p:nvPr/>
          </p:nvSpPr>
          <p:spPr>
            <a:xfrm>
              <a:off x="6598945" y="1991792"/>
              <a:ext cx="76200" cy="28575"/>
            </a:xfrm>
            <a:custGeom>
              <a:avLst/>
              <a:gdLst>
                <a:gd name="connsiteX0" fmla="*/ 0 w 76200"/>
                <a:gd name="connsiteY0" fmla="*/ 28575 h 28575"/>
                <a:gd name="connsiteX1" fmla="*/ 0 w 76200"/>
                <a:gd name="connsiteY1" fmla="*/ 0 h 28575"/>
                <a:gd name="connsiteX2" fmla="*/ 76200 w 76200"/>
                <a:gd name="connsiteY2" fmla="*/ 0 h 28575"/>
                <a:gd name="connsiteX3" fmla="*/ 76200 w 76200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0" y="28575"/>
                  </a:moveTo>
                  <a:lnTo>
                    <a:pt x="0" y="0"/>
                  </a:lnTo>
                  <a:lnTo>
                    <a:pt x="76200" y="0"/>
                  </a:lnTo>
                  <a:lnTo>
                    <a:pt x="76200" y="28575"/>
                  </a:lnTo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88" name="Forme libre : forme 394">
              <a:extLst>
                <a:ext uri="{FF2B5EF4-FFF2-40B4-BE49-F238E27FC236}">
                  <a16:creationId xmlns:a16="http://schemas.microsoft.com/office/drawing/2014/main" id="{FB8AC97F-FAAC-6749-8F24-6660DF20E3BA}"/>
                </a:ext>
              </a:extLst>
            </p:cNvPr>
            <p:cNvSpPr/>
            <p:nvPr/>
          </p:nvSpPr>
          <p:spPr>
            <a:xfrm>
              <a:off x="6494170" y="2020367"/>
              <a:ext cx="285750" cy="66675"/>
            </a:xfrm>
            <a:custGeom>
              <a:avLst/>
              <a:gdLst>
                <a:gd name="connsiteX0" fmla="*/ 285750 w 285750"/>
                <a:gd name="connsiteY0" fmla="*/ 66675 h 66675"/>
                <a:gd name="connsiteX1" fmla="*/ 285750 w 285750"/>
                <a:gd name="connsiteY1" fmla="*/ 0 h 66675"/>
                <a:gd name="connsiteX2" fmla="*/ 0 w 285750"/>
                <a:gd name="connsiteY2" fmla="*/ 0 h 66675"/>
                <a:gd name="connsiteX3" fmla="*/ 0 w 28575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66675">
                  <a:moveTo>
                    <a:pt x="285750" y="66675"/>
                  </a:moveTo>
                  <a:lnTo>
                    <a:pt x="285750" y="0"/>
                  </a:lnTo>
                  <a:lnTo>
                    <a:pt x="0" y="0"/>
                  </a:lnTo>
                  <a:lnTo>
                    <a:pt x="0" y="66675"/>
                  </a:lnTo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89" name="Forme libre : forme 395">
              <a:extLst>
                <a:ext uri="{FF2B5EF4-FFF2-40B4-BE49-F238E27FC236}">
                  <a16:creationId xmlns:a16="http://schemas.microsoft.com/office/drawing/2014/main" id="{0A2529D4-52C7-8D40-A32D-0C185C881B6D}"/>
                </a:ext>
              </a:extLst>
            </p:cNvPr>
            <p:cNvSpPr/>
            <p:nvPr/>
          </p:nvSpPr>
          <p:spPr>
            <a:xfrm>
              <a:off x="6494170" y="2058467"/>
              <a:ext cx="285750" cy="9525"/>
            </a:xfrm>
            <a:custGeom>
              <a:avLst/>
              <a:gdLst>
                <a:gd name="connsiteX0" fmla="*/ 0 w 285750"/>
                <a:gd name="connsiteY0" fmla="*/ 0 h 0"/>
                <a:gd name="connsiteX1" fmla="*/ 285750 w 2857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>
                  <a:moveTo>
                    <a:pt x="0" y="0"/>
                  </a:moveTo>
                  <a:lnTo>
                    <a:pt x="285750" y="0"/>
                  </a:lnTo>
                </a:path>
              </a:pathLst>
            </a:custGeom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Proxima Nova" panose="02000506030000020004" pitchFamily="50" charset="0"/>
              </a:endParaRPr>
            </a:p>
          </p:txBody>
        </p:sp>
      </p:grpSp>
      <p:grpSp>
        <p:nvGrpSpPr>
          <p:cNvPr id="90" name="Graphique 205">
            <a:extLst>
              <a:ext uri="{FF2B5EF4-FFF2-40B4-BE49-F238E27FC236}">
                <a16:creationId xmlns:a16="http://schemas.microsoft.com/office/drawing/2014/main" id="{8033E433-7FFE-1D44-A655-436F045BE15D}"/>
              </a:ext>
            </a:extLst>
          </p:cNvPr>
          <p:cNvGrpSpPr/>
          <p:nvPr userDrawn="1"/>
        </p:nvGrpSpPr>
        <p:grpSpPr>
          <a:xfrm>
            <a:off x="4223162" y="3711411"/>
            <a:ext cx="422925" cy="422925"/>
            <a:chOff x="4320474" y="1791767"/>
            <a:chExt cx="304800" cy="304800"/>
          </a:xfrm>
        </p:grpSpPr>
        <p:sp>
          <p:nvSpPr>
            <p:cNvPr id="91" name="Forme libre : forme 428">
              <a:extLst>
                <a:ext uri="{FF2B5EF4-FFF2-40B4-BE49-F238E27FC236}">
                  <a16:creationId xmlns:a16="http://schemas.microsoft.com/office/drawing/2014/main" id="{8B8F2E7B-8498-7848-9089-B364400254BB}"/>
                </a:ext>
              </a:extLst>
            </p:cNvPr>
            <p:cNvSpPr/>
            <p:nvPr/>
          </p:nvSpPr>
          <p:spPr>
            <a:xfrm>
              <a:off x="4506212" y="1996555"/>
              <a:ext cx="19050" cy="47625"/>
            </a:xfrm>
            <a:custGeom>
              <a:avLst/>
              <a:gdLst>
                <a:gd name="connsiteX0" fmla="*/ 0 w 19050"/>
                <a:gd name="connsiteY0" fmla="*/ 0 h 47625"/>
                <a:gd name="connsiteX1" fmla="*/ 21431 w 19050"/>
                <a:gd name="connsiteY1" fmla="*/ 21431 h 47625"/>
                <a:gd name="connsiteX2" fmla="*/ 21431 w 19050"/>
                <a:gd name="connsiteY2" fmla="*/ 54769 h 47625"/>
                <a:gd name="connsiteX3" fmla="*/ 21431 w 19050"/>
                <a:gd name="connsiteY3" fmla="*/ 547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47625">
                  <a:moveTo>
                    <a:pt x="0" y="0"/>
                  </a:moveTo>
                  <a:lnTo>
                    <a:pt x="21431" y="21431"/>
                  </a:lnTo>
                  <a:cubicBezTo>
                    <a:pt x="30631" y="30640"/>
                    <a:pt x="30631" y="45560"/>
                    <a:pt x="21431" y="54769"/>
                  </a:cubicBezTo>
                  <a:lnTo>
                    <a:pt x="21431" y="54769"/>
                  </a:lnTo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92" name="Forme libre : forme 429">
              <a:extLst>
                <a:ext uri="{FF2B5EF4-FFF2-40B4-BE49-F238E27FC236}">
                  <a16:creationId xmlns:a16="http://schemas.microsoft.com/office/drawing/2014/main" id="{78F60FFE-D95C-3748-AE57-5A3A3659C726}"/>
                </a:ext>
              </a:extLst>
            </p:cNvPr>
            <p:cNvSpPr/>
            <p:nvPr/>
          </p:nvSpPr>
          <p:spPr>
            <a:xfrm>
              <a:off x="4329999" y="1810817"/>
              <a:ext cx="104775" cy="114300"/>
            </a:xfrm>
            <a:custGeom>
              <a:avLst/>
              <a:gdLst>
                <a:gd name="connsiteX0" fmla="*/ 0 w 104775"/>
                <a:gd name="connsiteY0" fmla="*/ 114300 h 114300"/>
                <a:gd name="connsiteX1" fmla="*/ 0 w 104775"/>
                <a:gd name="connsiteY1" fmla="*/ 0 h 114300"/>
                <a:gd name="connsiteX2" fmla="*/ 96203 w 104775"/>
                <a:gd name="connsiteY2" fmla="*/ 0 h 114300"/>
                <a:gd name="connsiteX3" fmla="*/ 104775 w 104775"/>
                <a:gd name="connsiteY3" fmla="*/ 55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14300">
                  <a:moveTo>
                    <a:pt x="0" y="114300"/>
                  </a:moveTo>
                  <a:lnTo>
                    <a:pt x="0" y="0"/>
                  </a:lnTo>
                  <a:lnTo>
                    <a:pt x="96203" y="0"/>
                  </a:lnTo>
                  <a:cubicBezTo>
                    <a:pt x="99069" y="2"/>
                    <a:pt x="101932" y="186"/>
                    <a:pt x="104775" y="552"/>
                  </a:cubicBezTo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93" name="Forme libre : forme 430">
              <a:extLst>
                <a:ext uri="{FF2B5EF4-FFF2-40B4-BE49-F238E27FC236}">
                  <a16:creationId xmlns:a16="http://schemas.microsoft.com/office/drawing/2014/main" id="{5B32C796-5FD0-9741-BD93-73D69767A1CB}"/>
                </a:ext>
              </a:extLst>
            </p:cNvPr>
            <p:cNvSpPr/>
            <p:nvPr/>
          </p:nvSpPr>
          <p:spPr>
            <a:xfrm>
              <a:off x="4334764" y="1929878"/>
              <a:ext cx="66675" cy="66675"/>
            </a:xfrm>
            <a:custGeom>
              <a:avLst/>
              <a:gdLst>
                <a:gd name="connsiteX0" fmla="*/ 21431 w 66675"/>
                <a:gd name="connsiteY0" fmla="*/ 16670 h 66675"/>
                <a:gd name="connsiteX1" fmla="*/ 54771 w 66675"/>
                <a:gd name="connsiteY1" fmla="*/ 16670 h 66675"/>
                <a:gd name="connsiteX2" fmla="*/ 54771 w 66675"/>
                <a:gd name="connsiteY2" fmla="*/ 16670 h 66675"/>
                <a:gd name="connsiteX3" fmla="*/ 54771 w 66675"/>
                <a:gd name="connsiteY3" fmla="*/ 50009 h 66675"/>
                <a:gd name="connsiteX4" fmla="*/ 50009 w 66675"/>
                <a:gd name="connsiteY4" fmla="*/ 54771 h 66675"/>
                <a:gd name="connsiteX5" fmla="*/ 16670 w 66675"/>
                <a:gd name="connsiteY5" fmla="*/ 54771 h 66675"/>
                <a:gd name="connsiteX6" fmla="*/ 16670 w 66675"/>
                <a:gd name="connsiteY6" fmla="*/ 54771 h 66675"/>
                <a:gd name="connsiteX7" fmla="*/ 16670 w 66675"/>
                <a:gd name="connsiteY7" fmla="*/ 214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21431" y="16670"/>
                  </a:moveTo>
                  <a:cubicBezTo>
                    <a:pt x="30638" y="7463"/>
                    <a:pt x="45564" y="7463"/>
                    <a:pt x="54771" y="16670"/>
                  </a:cubicBezTo>
                  <a:lnTo>
                    <a:pt x="54771" y="16670"/>
                  </a:lnTo>
                  <a:cubicBezTo>
                    <a:pt x="63977" y="25876"/>
                    <a:pt x="63977" y="40802"/>
                    <a:pt x="54771" y="50009"/>
                  </a:cubicBezTo>
                  <a:lnTo>
                    <a:pt x="50009" y="54771"/>
                  </a:lnTo>
                  <a:cubicBezTo>
                    <a:pt x="40802" y="63977"/>
                    <a:pt x="25876" y="63977"/>
                    <a:pt x="16670" y="54771"/>
                  </a:cubicBezTo>
                  <a:lnTo>
                    <a:pt x="16670" y="54771"/>
                  </a:lnTo>
                  <a:cubicBezTo>
                    <a:pt x="7463" y="45564"/>
                    <a:pt x="7463" y="30638"/>
                    <a:pt x="16670" y="21431"/>
                  </a:cubicBez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94" name="Forme libre : forme 431">
              <a:extLst>
                <a:ext uri="{FF2B5EF4-FFF2-40B4-BE49-F238E27FC236}">
                  <a16:creationId xmlns:a16="http://schemas.microsoft.com/office/drawing/2014/main" id="{434FDEDE-AC30-3147-94DC-61A29F348C70}"/>
                </a:ext>
              </a:extLst>
            </p:cNvPr>
            <p:cNvSpPr/>
            <p:nvPr/>
          </p:nvSpPr>
          <p:spPr>
            <a:xfrm>
              <a:off x="4366785" y="1961909"/>
              <a:ext cx="66675" cy="66675"/>
            </a:xfrm>
            <a:custGeom>
              <a:avLst/>
              <a:gdLst>
                <a:gd name="connsiteX0" fmla="*/ 24051 w 66675"/>
                <a:gd name="connsiteY0" fmla="*/ 16670 h 66675"/>
                <a:gd name="connsiteX1" fmla="*/ 57391 w 66675"/>
                <a:gd name="connsiteY1" fmla="*/ 16670 h 66675"/>
                <a:gd name="connsiteX2" fmla="*/ 57391 w 66675"/>
                <a:gd name="connsiteY2" fmla="*/ 16670 h 66675"/>
                <a:gd name="connsiteX3" fmla="*/ 57391 w 66675"/>
                <a:gd name="connsiteY3" fmla="*/ 50009 h 66675"/>
                <a:gd name="connsiteX4" fmla="*/ 50009 w 66675"/>
                <a:gd name="connsiteY4" fmla="*/ 57391 h 66675"/>
                <a:gd name="connsiteX5" fmla="*/ 16670 w 66675"/>
                <a:gd name="connsiteY5" fmla="*/ 57391 h 66675"/>
                <a:gd name="connsiteX6" fmla="*/ 16670 w 66675"/>
                <a:gd name="connsiteY6" fmla="*/ 57391 h 66675"/>
                <a:gd name="connsiteX7" fmla="*/ 16670 w 66675"/>
                <a:gd name="connsiteY7" fmla="*/ 2405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24051" y="16670"/>
                  </a:moveTo>
                  <a:cubicBezTo>
                    <a:pt x="33258" y="7463"/>
                    <a:pt x="48184" y="7463"/>
                    <a:pt x="57391" y="16670"/>
                  </a:cubicBezTo>
                  <a:lnTo>
                    <a:pt x="57391" y="16670"/>
                  </a:lnTo>
                  <a:cubicBezTo>
                    <a:pt x="66597" y="25876"/>
                    <a:pt x="66597" y="40802"/>
                    <a:pt x="57391" y="50009"/>
                  </a:cubicBezTo>
                  <a:lnTo>
                    <a:pt x="50009" y="57391"/>
                  </a:lnTo>
                  <a:cubicBezTo>
                    <a:pt x="40802" y="66597"/>
                    <a:pt x="25876" y="66597"/>
                    <a:pt x="16670" y="57391"/>
                  </a:cubicBezTo>
                  <a:lnTo>
                    <a:pt x="16670" y="57391"/>
                  </a:lnTo>
                  <a:cubicBezTo>
                    <a:pt x="7463" y="48184"/>
                    <a:pt x="7463" y="33258"/>
                    <a:pt x="16670" y="24051"/>
                  </a:cubicBez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95" name="Forme libre : forme 432">
              <a:extLst>
                <a:ext uri="{FF2B5EF4-FFF2-40B4-BE49-F238E27FC236}">
                  <a16:creationId xmlns:a16="http://schemas.microsoft.com/office/drawing/2014/main" id="{C0CA8F0A-A176-EE4C-B1E8-F56F229E682A}"/>
                </a:ext>
              </a:extLst>
            </p:cNvPr>
            <p:cNvSpPr/>
            <p:nvPr/>
          </p:nvSpPr>
          <p:spPr>
            <a:xfrm>
              <a:off x="4400148" y="1997843"/>
              <a:ext cx="66675" cy="66675"/>
            </a:xfrm>
            <a:custGeom>
              <a:avLst/>
              <a:gdLst>
                <a:gd name="connsiteX0" fmla="*/ 21431 w 66675"/>
                <a:gd name="connsiteY0" fmla="*/ 16670 h 66675"/>
                <a:gd name="connsiteX1" fmla="*/ 54771 w 66675"/>
                <a:gd name="connsiteY1" fmla="*/ 16670 h 66675"/>
                <a:gd name="connsiteX2" fmla="*/ 54771 w 66675"/>
                <a:gd name="connsiteY2" fmla="*/ 16670 h 66675"/>
                <a:gd name="connsiteX3" fmla="*/ 54771 w 66675"/>
                <a:gd name="connsiteY3" fmla="*/ 50009 h 66675"/>
                <a:gd name="connsiteX4" fmla="*/ 50009 w 66675"/>
                <a:gd name="connsiteY4" fmla="*/ 54771 h 66675"/>
                <a:gd name="connsiteX5" fmla="*/ 16670 w 66675"/>
                <a:gd name="connsiteY5" fmla="*/ 54771 h 66675"/>
                <a:gd name="connsiteX6" fmla="*/ 16670 w 66675"/>
                <a:gd name="connsiteY6" fmla="*/ 54771 h 66675"/>
                <a:gd name="connsiteX7" fmla="*/ 16670 w 66675"/>
                <a:gd name="connsiteY7" fmla="*/ 214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21431" y="16670"/>
                  </a:moveTo>
                  <a:cubicBezTo>
                    <a:pt x="30638" y="7463"/>
                    <a:pt x="45564" y="7463"/>
                    <a:pt x="54771" y="16670"/>
                  </a:cubicBezTo>
                  <a:lnTo>
                    <a:pt x="54771" y="16670"/>
                  </a:lnTo>
                  <a:cubicBezTo>
                    <a:pt x="63977" y="25876"/>
                    <a:pt x="63977" y="40802"/>
                    <a:pt x="54771" y="50009"/>
                  </a:cubicBezTo>
                  <a:lnTo>
                    <a:pt x="50009" y="54771"/>
                  </a:lnTo>
                  <a:cubicBezTo>
                    <a:pt x="40802" y="63977"/>
                    <a:pt x="25876" y="63977"/>
                    <a:pt x="16670" y="54771"/>
                  </a:cubicBezTo>
                  <a:lnTo>
                    <a:pt x="16670" y="54771"/>
                  </a:lnTo>
                  <a:cubicBezTo>
                    <a:pt x="7463" y="45564"/>
                    <a:pt x="7463" y="30638"/>
                    <a:pt x="16670" y="21431"/>
                  </a:cubicBez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96" name="Forme libre : forme 433">
              <a:extLst>
                <a:ext uri="{FF2B5EF4-FFF2-40B4-BE49-F238E27FC236}">
                  <a16:creationId xmlns:a16="http://schemas.microsoft.com/office/drawing/2014/main" id="{73FB467E-D8DC-D942-B819-910658DF2DCD}"/>
                </a:ext>
              </a:extLst>
            </p:cNvPr>
            <p:cNvSpPr/>
            <p:nvPr/>
          </p:nvSpPr>
          <p:spPr>
            <a:xfrm>
              <a:off x="4436050" y="2033199"/>
              <a:ext cx="57150" cy="57150"/>
            </a:xfrm>
            <a:custGeom>
              <a:avLst/>
              <a:gdLst>
                <a:gd name="connsiteX0" fmla="*/ 19236 w 57150"/>
                <a:gd name="connsiteY0" fmla="*/ 14285 h 57150"/>
                <a:gd name="connsiteX1" fmla="*/ 47806 w 57150"/>
                <a:gd name="connsiteY1" fmla="*/ 14285 h 57150"/>
                <a:gd name="connsiteX2" fmla="*/ 47813 w 57150"/>
                <a:gd name="connsiteY2" fmla="*/ 14292 h 57150"/>
                <a:gd name="connsiteX3" fmla="*/ 47813 w 57150"/>
                <a:gd name="connsiteY3" fmla="*/ 42863 h 57150"/>
                <a:gd name="connsiteX4" fmla="*/ 42863 w 57150"/>
                <a:gd name="connsiteY4" fmla="*/ 47813 h 57150"/>
                <a:gd name="connsiteX5" fmla="*/ 14292 w 57150"/>
                <a:gd name="connsiteY5" fmla="*/ 47813 h 57150"/>
                <a:gd name="connsiteX6" fmla="*/ 14285 w 57150"/>
                <a:gd name="connsiteY6" fmla="*/ 47806 h 57150"/>
                <a:gd name="connsiteX7" fmla="*/ 14285 w 57150"/>
                <a:gd name="connsiteY7" fmla="*/ 1923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57150">
                  <a:moveTo>
                    <a:pt x="19236" y="14285"/>
                  </a:moveTo>
                  <a:cubicBezTo>
                    <a:pt x="27125" y="6396"/>
                    <a:pt x="39917" y="6396"/>
                    <a:pt x="47806" y="14285"/>
                  </a:cubicBezTo>
                  <a:lnTo>
                    <a:pt x="47813" y="14292"/>
                  </a:lnTo>
                  <a:cubicBezTo>
                    <a:pt x="55703" y="22182"/>
                    <a:pt x="55703" y="34973"/>
                    <a:pt x="47813" y="42863"/>
                  </a:cubicBezTo>
                  <a:lnTo>
                    <a:pt x="42863" y="47813"/>
                  </a:lnTo>
                  <a:cubicBezTo>
                    <a:pt x="34973" y="55703"/>
                    <a:pt x="22182" y="55703"/>
                    <a:pt x="14292" y="47813"/>
                  </a:cubicBezTo>
                  <a:lnTo>
                    <a:pt x="14285" y="47806"/>
                  </a:lnTo>
                  <a:cubicBezTo>
                    <a:pt x="6396" y="39917"/>
                    <a:pt x="6396" y="27125"/>
                    <a:pt x="14285" y="19236"/>
                  </a:cubicBez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97" name="Forme libre : forme 434">
              <a:extLst>
                <a:ext uri="{FF2B5EF4-FFF2-40B4-BE49-F238E27FC236}">
                  <a16:creationId xmlns:a16="http://schemas.microsoft.com/office/drawing/2014/main" id="{20D85BDC-D343-C04E-A00E-B14FE029C28D}"/>
                </a:ext>
              </a:extLst>
            </p:cNvPr>
            <p:cNvSpPr/>
            <p:nvPr/>
          </p:nvSpPr>
          <p:spPr>
            <a:xfrm>
              <a:off x="4535025" y="1963217"/>
              <a:ext cx="38100" cy="66675"/>
            </a:xfrm>
            <a:custGeom>
              <a:avLst/>
              <a:gdLst>
                <a:gd name="connsiteX0" fmla="*/ 4524 w 38100"/>
                <a:gd name="connsiteY0" fmla="*/ 0 h 66675"/>
                <a:gd name="connsiteX1" fmla="*/ 33338 w 38100"/>
                <a:gd name="connsiteY1" fmla="*/ 28813 h 66675"/>
                <a:gd name="connsiteX2" fmla="*/ 33349 w 38100"/>
                <a:gd name="connsiteY2" fmla="*/ 62139 h 66675"/>
                <a:gd name="connsiteX3" fmla="*/ 33338 w 38100"/>
                <a:gd name="connsiteY3" fmla="*/ 62151 h 66675"/>
                <a:gd name="connsiteX4" fmla="*/ 33338 w 38100"/>
                <a:gd name="connsiteY4" fmla="*/ 62151 h 66675"/>
                <a:gd name="connsiteX5" fmla="*/ 12 w 38100"/>
                <a:gd name="connsiteY5" fmla="*/ 62162 h 66675"/>
                <a:gd name="connsiteX6" fmla="*/ 0 w 38100"/>
                <a:gd name="connsiteY6" fmla="*/ 6215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4524" y="0"/>
                  </a:moveTo>
                  <a:lnTo>
                    <a:pt x="33338" y="28813"/>
                  </a:lnTo>
                  <a:cubicBezTo>
                    <a:pt x="42543" y="38013"/>
                    <a:pt x="42549" y="52933"/>
                    <a:pt x="33349" y="62139"/>
                  </a:cubicBezTo>
                  <a:cubicBezTo>
                    <a:pt x="33345" y="62143"/>
                    <a:pt x="33341" y="62147"/>
                    <a:pt x="33338" y="62151"/>
                  </a:cubicBezTo>
                  <a:lnTo>
                    <a:pt x="33338" y="62151"/>
                  </a:lnTo>
                  <a:cubicBezTo>
                    <a:pt x="24138" y="71357"/>
                    <a:pt x="9218" y="71362"/>
                    <a:pt x="12" y="62162"/>
                  </a:cubicBezTo>
                  <a:cubicBezTo>
                    <a:pt x="8" y="62158"/>
                    <a:pt x="4" y="62155"/>
                    <a:pt x="0" y="62151"/>
                  </a:cubicBezTo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98" name="Forme libre : forme 435">
              <a:extLst>
                <a:ext uri="{FF2B5EF4-FFF2-40B4-BE49-F238E27FC236}">
                  <a16:creationId xmlns:a16="http://schemas.microsoft.com/office/drawing/2014/main" id="{4B6FEA73-DB1C-EF44-AE91-7F2307A23B68}"/>
                </a:ext>
              </a:extLst>
            </p:cNvPr>
            <p:cNvSpPr/>
            <p:nvPr/>
          </p:nvSpPr>
          <p:spPr>
            <a:xfrm>
              <a:off x="4510974" y="1867967"/>
              <a:ext cx="85725" cy="123825"/>
            </a:xfrm>
            <a:custGeom>
              <a:avLst/>
              <a:gdLst>
                <a:gd name="connsiteX0" fmla="*/ 54769 w 85725"/>
                <a:gd name="connsiteY0" fmla="*/ 121444 h 123825"/>
                <a:gd name="connsiteX1" fmla="*/ 88106 w 85725"/>
                <a:gd name="connsiteY1" fmla="*/ 121444 h 123825"/>
                <a:gd name="connsiteX2" fmla="*/ 88106 w 85725"/>
                <a:gd name="connsiteY2" fmla="*/ 121444 h 123825"/>
                <a:gd name="connsiteX3" fmla="*/ 88106 w 85725"/>
                <a:gd name="connsiteY3" fmla="*/ 88106 h 123825"/>
                <a:gd name="connsiteX4" fmla="*/ 0 w 85725"/>
                <a:gd name="connsiteY4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54769" y="121444"/>
                  </a:moveTo>
                  <a:cubicBezTo>
                    <a:pt x="63977" y="130644"/>
                    <a:pt x="78898" y="130644"/>
                    <a:pt x="88106" y="121444"/>
                  </a:cubicBezTo>
                  <a:lnTo>
                    <a:pt x="88106" y="121444"/>
                  </a:lnTo>
                  <a:cubicBezTo>
                    <a:pt x="97306" y="112235"/>
                    <a:pt x="97306" y="97315"/>
                    <a:pt x="88106" y="88106"/>
                  </a:cubicBez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Proxima Nova" panose="02000506030000020004" pitchFamily="50" charset="0"/>
              </a:endParaRPr>
            </a:p>
          </p:txBody>
        </p:sp>
        <p:sp>
          <p:nvSpPr>
            <p:cNvPr id="99" name="Forme libre : forme 436">
              <a:extLst>
                <a:ext uri="{FF2B5EF4-FFF2-40B4-BE49-F238E27FC236}">
                  <a16:creationId xmlns:a16="http://schemas.microsoft.com/office/drawing/2014/main" id="{6C5C6340-A1A2-1A4D-AD21-7E3842E6BB59}"/>
                </a:ext>
              </a:extLst>
            </p:cNvPr>
            <p:cNvSpPr/>
            <p:nvPr/>
          </p:nvSpPr>
          <p:spPr>
            <a:xfrm>
              <a:off x="4411255" y="1810817"/>
              <a:ext cx="200025" cy="114300"/>
            </a:xfrm>
            <a:custGeom>
              <a:avLst/>
              <a:gdLst>
                <a:gd name="connsiteX0" fmla="*/ 99719 w 200025"/>
                <a:gd name="connsiteY0" fmla="*/ 57150 h 114300"/>
                <a:gd name="connsiteX1" fmla="*/ 33997 w 200025"/>
                <a:gd name="connsiteY1" fmla="*/ 106423 h 114300"/>
                <a:gd name="connsiteX2" fmla="*/ 11746 w 200025"/>
                <a:gd name="connsiteY2" fmla="*/ 108433 h 114300"/>
                <a:gd name="connsiteX3" fmla="*/ 11746 w 200025"/>
                <a:gd name="connsiteY3" fmla="*/ 108433 h 114300"/>
                <a:gd name="connsiteX4" fmla="*/ 2247 w 200025"/>
                <a:gd name="connsiteY4" fmla="*/ 79935 h 114300"/>
                <a:gd name="connsiteX5" fmla="*/ 6231 w 200025"/>
                <a:gd name="connsiteY5" fmla="*/ 74409 h 114300"/>
                <a:gd name="connsiteX6" fmla="*/ 61143 w 200025"/>
                <a:gd name="connsiteY6" fmla="*/ 19526 h 114300"/>
                <a:gd name="connsiteX7" fmla="*/ 108292 w 200025"/>
                <a:gd name="connsiteY7" fmla="*/ 0 h 114300"/>
                <a:gd name="connsiteX8" fmla="*/ 204494 w 200025"/>
                <a:gd name="connsiteY8" fmla="*/ 0 h 114300"/>
                <a:gd name="connsiteX9" fmla="*/ 204494 w 200025"/>
                <a:gd name="connsiteY9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14300">
                  <a:moveTo>
                    <a:pt x="99719" y="57150"/>
                  </a:moveTo>
                  <a:lnTo>
                    <a:pt x="33997" y="106423"/>
                  </a:lnTo>
                  <a:cubicBezTo>
                    <a:pt x="27558" y="111250"/>
                    <a:pt x="18946" y="112028"/>
                    <a:pt x="11746" y="108433"/>
                  </a:cubicBezTo>
                  <a:lnTo>
                    <a:pt x="11746" y="108433"/>
                  </a:lnTo>
                  <a:cubicBezTo>
                    <a:pt x="1254" y="103186"/>
                    <a:pt x="-2999" y="90428"/>
                    <a:pt x="2247" y="79935"/>
                  </a:cubicBezTo>
                  <a:cubicBezTo>
                    <a:pt x="3269" y="77891"/>
                    <a:pt x="4615" y="76025"/>
                    <a:pt x="6231" y="74409"/>
                  </a:cubicBezTo>
                  <a:lnTo>
                    <a:pt x="61143" y="19526"/>
                  </a:lnTo>
                  <a:cubicBezTo>
                    <a:pt x="73648" y="7023"/>
                    <a:pt x="90608" y="-1"/>
                    <a:pt x="108292" y="0"/>
                  </a:cubicBezTo>
                  <a:lnTo>
                    <a:pt x="204494" y="0"/>
                  </a:lnTo>
                  <a:lnTo>
                    <a:pt x="204494" y="114300"/>
                  </a:lnTo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Proxima Nova" panose="02000506030000020004" pitchFamily="50" charset="0"/>
              </a:endParaRPr>
            </a:p>
          </p:txBody>
        </p:sp>
      </p:grpSp>
      <p:pic>
        <p:nvPicPr>
          <p:cNvPr id="100" name="Graphic 32">
            <a:extLst>
              <a:ext uri="{FF2B5EF4-FFF2-40B4-BE49-F238E27FC236}">
                <a16:creationId xmlns:a16="http://schemas.microsoft.com/office/drawing/2014/main" id="{C36D015F-2FC7-9B40-9A5C-E3B366AF8B32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306403" y="1765972"/>
            <a:ext cx="480850" cy="480851"/>
          </a:xfrm>
          <a:prstGeom prst="rect">
            <a:avLst/>
          </a:prstGeom>
        </p:spPr>
      </p:pic>
      <p:pic>
        <p:nvPicPr>
          <p:cNvPr id="101" name="Graphic 42">
            <a:extLst>
              <a:ext uri="{FF2B5EF4-FFF2-40B4-BE49-F238E27FC236}">
                <a16:creationId xmlns:a16="http://schemas.microsoft.com/office/drawing/2014/main" id="{EC279D2F-F53A-904A-AF05-6632D056B29F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264737" y="3728338"/>
            <a:ext cx="469917" cy="469917"/>
          </a:xfrm>
          <a:prstGeom prst="rect">
            <a:avLst/>
          </a:prstGeom>
        </p:spPr>
      </p:pic>
      <p:pic>
        <p:nvPicPr>
          <p:cNvPr id="102" name="Graphic 44">
            <a:extLst>
              <a:ext uri="{FF2B5EF4-FFF2-40B4-BE49-F238E27FC236}">
                <a16:creationId xmlns:a16="http://schemas.microsoft.com/office/drawing/2014/main" id="{D0FD8CD3-FAB0-BD47-933C-8A9FC434AF2A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237962" y="3689551"/>
            <a:ext cx="466645" cy="466645"/>
          </a:xfrm>
          <a:prstGeom prst="rect">
            <a:avLst/>
          </a:prstGeom>
        </p:spPr>
      </p:pic>
      <p:grpSp>
        <p:nvGrpSpPr>
          <p:cNvPr id="103" name="Graphique 286">
            <a:extLst>
              <a:ext uri="{FF2B5EF4-FFF2-40B4-BE49-F238E27FC236}">
                <a16:creationId xmlns:a16="http://schemas.microsoft.com/office/drawing/2014/main" id="{51877769-0A56-CF40-BDF0-2BCE2BF9CF78}"/>
              </a:ext>
            </a:extLst>
          </p:cNvPr>
          <p:cNvGrpSpPr/>
          <p:nvPr userDrawn="1"/>
        </p:nvGrpSpPr>
        <p:grpSpPr>
          <a:xfrm>
            <a:off x="5281076" y="2680348"/>
            <a:ext cx="469917" cy="469917"/>
            <a:chOff x="1075769" y="1791766"/>
            <a:chExt cx="304800" cy="304800"/>
          </a:xfrm>
        </p:grpSpPr>
        <p:sp>
          <p:nvSpPr>
            <p:cNvPr id="104" name="Forme libre : forme 444">
              <a:extLst>
                <a:ext uri="{FF2B5EF4-FFF2-40B4-BE49-F238E27FC236}">
                  <a16:creationId xmlns:a16="http://schemas.microsoft.com/office/drawing/2014/main" id="{313A4DDC-C1A6-DC47-A1D6-393A51318482}"/>
                </a:ext>
              </a:extLst>
            </p:cNvPr>
            <p:cNvSpPr/>
            <p:nvPr/>
          </p:nvSpPr>
          <p:spPr>
            <a:xfrm>
              <a:off x="1209119" y="1877491"/>
              <a:ext cx="161925" cy="190500"/>
            </a:xfrm>
            <a:custGeom>
              <a:avLst/>
              <a:gdLst>
                <a:gd name="connsiteX0" fmla="*/ 142875 w 161925"/>
                <a:gd name="connsiteY0" fmla="*/ 0 h 190500"/>
                <a:gd name="connsiteX1" fmla="*/ 161925 w 161925"/>
                <a:gd name="connsiteY1" fmla="*/ 19050 h 190500"/>
                <a:gd name="connsiteX2" fmla="*/ 161925 w 161925"/>
                <a:gd name="connsiteY2" fmla="*/ 123825 h 190500"/>
                <a:gd name="connsiteX3" fmla="*/ 142875 w 161925"/>
                <a:gd name="connsiteY3" fmla="*/ 142875 h 190500"/>
                <a:gd name="connsiteX4" fmla="*/ 123825 w 161925"/>
                <a:gd name="connsiteY4" fmla="*/ 142875 h 190500"/>
                <a:gd name="connsiteX5" fmla="*/ 123825 w 161925"/>
                <a:gd name="connsiteY5" fmla="*/ 190500 h 190500"/>
                <a:gd name="connsiteX6" fmla="*/ 57150 w 161925"/>
                <a:gd name="connsiteY6" fmla="*/ 142875 h 190500"/>
                <a:gd name="connsiteX7" fmla="*/ 0 w 161925"/>
                <a:gd name="connsiteY7" fmla="*/ 1428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90500">
                  <a:moveTo>
                    <a:pt x="142875" y="0"/>
                  </a:moveTo>
                  <a:cubicBezTo>
                    <a:pt x="153396" y="0"/>
                    <a:pt x="161925" y="8529"/>
                    <a:pt x="161925" y="19050"/>
                  </a:cubicBezTo>
                  <a:lnTo>
                    <a:pt x="161925" y="123825"/>
                  </a:lnTo>
                  <a:cubicBezTo>
                    <a:pt x="161925" y="134346"/>
                    <a:pt x="153396" y="142875"/>
                    <a:pt x="142875" y="142875"/>
                  </a:cubicBezTo>
                  <a:lnTo>
                    <a:pt x="123825" y="142875"/>
                  </a:lnTo>
                  <a:lnTo>
                    <a:pt x="123825" y="190500"/>
                  </a:lnTo>
                  <a:lnTo>
                    <a:pt x="57150" y="142875"/>
                  </a:lnTo>
                  <a:lnTo>
                    <a:pt x="0" y="142875"/>
                  </a:lnTo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  <p:sp>
          <p:nvSpPr>
            <p:cNvPr id="105" name="Forme libre : forme 445">
              <a:extLst>
                <a:ext uri="{FF2B5EF4-FFF2-40B4-BE49-F238E27FC236}">
                  <a16:creationId xmlns:a16="http://schemas.microsoft.com/office/drawing/2014/main" id="{59B1B98A-C50F-E04C-ADEA-C71247916E67}"/>
                </a:ext>
              </a:extLst>
            </p:cNvPr>
            <p:cNvSpPr/>
            <p:nvPr/>
          </p:nvSpPr>
          <p:spPr>
            <a:xfrm>
              <a:off x="1085294" y="1810816"/>
              <a:ext cx="228600" cy="228600"/>
            </a:xfrm>
            <a:custGeom>
              <a:avLst/>
              <a:gdLst>
                <a:gd name="connsiteX0" fmla="*/ 209550 w 228600"/>
                <a:gd name="connsiteY0" fmla="*/ 0 h 228600"/>
                <a:gd name="connsiteX1" fmla="*/ 19050 w 228600"/>
                <a:gd name="connsiteY1" fmla="*/ 0 h 228600"/>
                <a:gd name="connsiteX2" fmla="*/ 0 w 228600"/>
                <a:gd name="connsiteY2" fmla="*/ 19050 h 228600"/>
                <a:gd name="connsiteX3" fmla="*/ 0 w 228600"/>
                <a:gd name="connsiteY3" fmla="*/ 142875 h 228600"/>
                <a:gd name="connsiteX4" fmla="*/ 19050 w 228600"/>
                <a:gd name="connsiteY4" fmla="*/ 161925 h 228600"/>
                <a:gd name="connsiteX5" fmla="*/ 47625 w 228600"/>
                <a:gd name="connsiteY5" fmla="*/ 161925 h 228600"/>
                <a:gd name="connsiteX6" fmla="*/ 47625 w 228600"/>
                <a:gd name="connsiteY6" fmla="*/ 228600 h 228600"/>
                <a:gd name="connsiteX7" fmla="*/ 123825 w 228600"/>
                <a:gd name="connsiteY7" fmla="*/ 161925 h 228600"/>
                <a:gd name="connsiteX8" fmla="*/ 209550 w 228600"/>
                <a:gd name="connsiteY8" fmla="*/ 161925 h 228600"/>
                <a:gd name="connsiteX9" fmla="*/ 228600 w 228600"/>
                <a:gd name="connsiteY9" fmla="*/ 142875 h 228600"/>
                <a:gd name="connsiteX10" fmla="*/ 228600 w 228600"/>
                <a:gd name="connsiteY10" fmla="*/ 19050 h 228600"/>
                <a:gd name="connsiteX11" fmla="*/ 209550 w 228600"/>
                <a:gd name="connsiteY11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" h="228600">
                  <a:moveTo>
                    <a:pt x="209550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42875"/>
                  </a:lnTo>
                  <a:cubicBezTo>
                    <a:pt x="0" y="153396"/>
                    <a:pt x="8529" y="161925"/>
                    <a:pt x="19050" y="161925"/>
                  </a:cubicBezTo>
                  <a:lnTo>
                    <a:pt x="47625" y="161925"/>
                  </a:lnTo>
                  <a:lnTo>
                    <a:pt x="47625" y="228600"/>
                  </a:lnTo>
                  <a:lnTo>
                    <a:pt x="123825" y="161925"/>
                  </a:lnTo>
                  <a:lnTo>
                    <a:pt x="209550" y="161925"/>
                  </a:lnTo>
                  <a:cubicBezTo>
                    <a:pt x="220071" y="161925"/>
                    <a:pt x="228600" y="153396"/>
                    <a:pt x="228600" y="142875"/>
                  </a:cubicBezTo>
                  <a:lnTo>
                    <a:pt x="228600" y="19050"/>
                  </a:lnTo>
                  <a:cubicBezTo>
                    <a:pt x="228600" y="8529"/>
                    <a:pt x="220071" y="0"/>
                    <a:pt x="209550" y="0"/>
                  </a:cubicBez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roxima Nova" panose="02000506030000020004" pitchFamily="50" charset="0"/>
              </a:endParaRPr>
            </a:p>
          </p:txBody>
        </p:sp>
      </p:grpSp>
      <p:pic>
        <p:nvPicPr>
          <p:cNvPr id="106" name="Graphic 34">
            <a:extLst>
              <a:ext uri="{FF2B5EF4-FFF2-40B4-BE49-F238E27FC236}">
                <a16:creationId xmlns:a16="http://schemas.microsoft.com/office/drawing/2014/main" id="{35350AED-8E69-E24C-9BEB-4C7030A5277F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238403" y="4627562"/>
            <a:ext cx="492085" cy="492085"/>
          </a:xfrm>
          <a:prstGeom prst="rect">
            <a:avLst/>
          </a:prstGeom>
        </p:spPr>
      </p:pic>
      <p:grpSp>
        <p:nvGrpSpPr>
          <p:cNvPr id="107" name="Graphique 3">
            <a:extLst>
              <a:ext uri="{FF2B5EF4-FFF2-40B4-BE49-F238E27FC236}">
                <a16:creationId xmlns:a16="http://schemas.microsoft.com/office/drawing/2014/main" id="{BECABDB6-F59F-8D4F-A48F-C2FE8C03697F}"/>
              </a:ext>
            </a:extLst>
          </p:cNvPr>
          <p:cNvGrpSpPr/>
          <p:nvPr userDrawn="1"/>
        </p:nvGrpSpPr>
        <p:grpSpPr>
          <a:xfrm>
            <a:off x="2347577" y="1696266"/>
            <a:ext cx="469917" cy="469917"/>
            <a:chOff x="1073123" y="2714098"/>
            <a:chExt cx="304800" cy="304800"/>
          </a:xfrm>
        </p:grpSpPr>
        <p:sp>
          <p:nvSpPr>
            <p:cNvPr id="108" name="Forme libre : forme 1380">
              <a:extLst>
                <a:ext uri="{FF2B5EF4-FFF2-40B4-BE49-F238E27FC236}">
                  <a16:creationId xmlns:a16="http://schemas.microsoft.com/office/drawing/2014/main" id="{8AD1B33A-078E-F248-8361-32E7148A2CEA}"/>
                </a:ext>
              </a:extLst>
            </p:cNvPr>
            <p:cNvSpPr/>
            <p:nvPr/>
          </p:nvSpPr>
          <p:spPr>
            <a:xfrm>
              <a:off x="1107535" y="2821253"/>
              <a:ext cx="180975" cy="171450"/>
            </a:xfrm>
            <a:custGeom>
              <a:avLst/>
              <a:gdLst>
                <a:gd name="connsiteX0" fmla="*/ 3688 w 180975"/>
                <a:gd name="connsiteY0" fmla="*/ 178595 h 171450"/>
                <a:gd name="connsiteX1" fmla="*/ 29815 w 180975"/>
                <a:gd name="connsiteY1" fmla="*/ 126331 h 171450"/>
                <a:gd name="connsiteX2" fmla="*/ 29272 w 180975"/>
                <a:gd name="connsiteY2" fmla="*/ 116873 h 171450"/>
                <a:gd name="connsiteX3" fmla="*/ 3555 w 180975"/>
                <a:gd name="connsiteY3" fmla="*/ 77430 h 171450"/>
                <a:gd name="connsiteX4" fmla="*/ 5593 w 180975"/>
                <a:gd name="connsiteY4" fmla="*/ 52865 h 171450"/>
                <a:gd name="connsiteX5" fmla="*/ 55676 w 180975"/>
                <a:gd name="connsiteY5" fmla="*/ 2783 h 171450"/>
                <a:gd name="connsiteX6" fmla="*/ 67201 w 180975"/>
                <a:gd name="connsiteY6" fmla="*/ 1297 h 171450"/>
                <a:gd name="connsiteX7" fmla="*/ 135133 w 180975"/>
                <a:gd name="connsiteY7" fmla="*/ 40930 h 171450"/>
                <a:gd name="connsiteX8" fmla="*/ 139296 w 180975"/>
                <a:gd name="connsiteY8" fmla="*/ 42207 h 171450"/>
                <a:gd name="connsiteX9" fmla="*/ 184663 w 180975"/>
                <a:gd name="connsiteY9" fmla="*/ 452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171450">
                  <a:moveTo>
                    <a:pt x="3688" y="178595"/>
                  </a:moveTo>
                  <a:lnTo>
                    <a:pt x="29815" y="126331"/>
                  </a:lnTo>
                  <a:cubicBezTo>
                    <a:pt x="31326" y="123306"/>
                    <a:pt x="31120" y="119706"/>
                    <a:pt x="29272" y="116873"/>
                  </a:cubicBezTo>
                  <a:lnTo>
                    <a:pt x="3555" y="77430"/>
                  </a:lnTo>
                  <a:cubicBezTo>
                    <a:pt x="-1869" y="69846"/>
                    <a:pt x="-1006" y="59451"/>
                    <a:pt x="5593" y="52865"/>
                  </a:cubicBezTo>
                  <a:lnTo>
                    <a:pt x="55676" y="2783"/>
                  </a:lnTo>
                  <a:cubicBezTo>
                    <a:pt x="58735" y="-270"/>
                    <a:pt x="63467" y="-880"/>
                    <a:pt x="67201" y="1297"/>
                  </a:cubicBezTo>
                  <a:lnTo>
                    <a:pt x="135133" y="40930"/>
                  </a:lnTo>
                  <a:cubicBezTo>
                    <a:pt x="136404" y="41671"/>
                    <a:pt x="137828" y="42108"/>
                    <a:pt x="139296" y="42207"/>
                  </a:cubicBezTo>
                  <a:lnTo>
                    <a:pt x="184663" y="45245"/>
                  </a:lnTo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endParaRPr>
            </a:p>
          </p:txBody>
        </p:sp>
        <p:sp>
          <p:nvSpPr>
            <p:cNvPr id="109" name="Forme libre : forme 1381">
              <a:extLst>
                <a:ext uri="{FF2B5EF4-FFF2-40B4-BE49-F238E27FC236}">
                  <a16:creationId xmlns:a16="http://schemas.microsoft.com/office/drawing/2014/main" id="{288A3D88-D523-3B44-AFFF-0AAA3EE0B3BD}"/>
                </a:ext>
              </a:extLst>
            </p:cNvPr>
            <p:cNvSpPr/>
            <p:nvPr/>
          </p:nvSpPr>
          <p:spPr>
            <a:xfrm>
              <a:off x="1156481" y="2843333"/>
              <a:ext cx="57150" cy="152400"/>
            </a:xfrm>
            <a:custGeom>
              <a:avLst/>
              <a:gdLst>
                <a:gd name="connsiteX0" fmla="*/ 54107 w 57150"/>
                <a:gd name="connsiteY0" fmla="*/ 0 h 152400"/>
                <a:gd name="connsiteX1" fmla="*/ 2786 w 57150"/>
                <a:gd name="connsiteY1" fmla="*/ 51321 h 152400"/>
                <a:gd name="connsiteX2" fmla="*/ 2794 w 57150"/>
                <a:gd name="connsiteY2" fmla="*/ 64791 h 152400"/>
                <a:gd name="connsiteX3" fmla="*/ 5777 w 57150"/>
                <a:gd name="connsiteY3" fmla="*/ 66808 h 152400"/>
                <a:gd name="connsiteX4" fmla="*/ 45658 w 57150"/>
                <a:gd name="connsiteY4" fmla="*/ 87582 h 152400"/>
                <a:gd name="connsiteX5" fmla="*/ 50687 w 57150"/>
                <a:gd name="connsiteY5" fmla="*/ 94679 h 152400"/>
                <a:gd name="connsiteX6" fmla="*/ 59517 w 57150"/>
                <a:gd name="connsiteY6" fmla="*/ 15651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152400">
                  <a:moveTo>
                    <a:pt x="54107" y="0"/>
                  </a:moveTo>
                  <a:lnTo>
                    <a:pt x="2786" y="51321"/>
                  </a:lnTo>
                  <a:cubicBezTo>
                    <a:pt x="-932" y="55043"/>
                    <a:pt x="-928" y="61074"/>
                    <a:pt x="2794" y="64791"/>
                  </a:cubicBezTo>
                  <a:cubicBezTo>
                    <a:pt x="3651" y="65647"/>
                    <a:pt x="4663" y="66332"/>
                    <a:pt x="5777" y="66808"/>
                  </a:cubicBezTo>
                  <a:lnTo>
                    <a:pt x="45658" y="87582"/>
                  </a:lnTo>
                  <a:cubicBezTo>
                    <a:pt x="48379" y="89000"/>
                    <a:pt x="50251" y="91641"/>
                    <a:pt x="50687" y="94679"/>
                  </a:cubicBezTo>
                  <a:lnTo>
                    <a:pt x="59517" y="156515"/>
                  </a:lnTo>
                </a:path>
              </a:pathLst>
            </a:custGeom>
            <a:noFill/>
            <a:ln w="19050" cap="flat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endParaRPr>
            </a:p>
          </p:txBody>
        </p:sp>
        <p:sp>
          <p:nvSpPr>
            <p:cNvPr id="110" name="Forme libre : forme 1382">
              <a:extLst>
                <a:ext uri="{FF2B5EF4-FFF2-40B4-BE49-F238E27FC236}">
                  <a16:creationId xmlns:a16="http://schemas.microsoft.com/office/drawing/2014/main" id="{E3381038-64D1-2949-977A-E067E14D8F97}"/>
                </a:ext>
              </a:extLst>
            </p:cNvPr>
            <p:cNvSpPr/>
            <p:nvPr/>
          </p:nvSpPr>
          <p:spPr>
            <a:xfrm>
              <a:off x="1187423" y="2742673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endParaRPr>
            </a:p>
          </p:txBody>
        </p:sp>
        <p:sp>
          <p:nvSpPr>
            <p:cNvPr id="111" name="Forme libre : forme 1383">
              <a:extLst>
                <a:ext uri="{FF2B5EF4-FFF2-40B4-BE49-F238E27FC236}">
                  <a16:creationId xmlns:a16="http://schemas.microsoft.com/office/drawing/2014/main" id="{F0454018-732D-FA43-935C-BD6618B6A702}"/>
                </a:ext>
              </a:extLst>
            </p:cNvPr>
            <p:cNvSpPr/>
            <p:nvPr/>
          </p:nvSpPr>
          <p:spPr>
            <a:xfrm>
              <a:off x="1278418" y="2712637"/>
              <a:ext cx="85725" cy="95250"/>
            </a:xfrm>
            <a:custGeom>
              <a:avLst/>
              <a:gdLst>
                <a:gd name="connsiteX0" fmla="*/ 62346 w 85725"/>
                <a:gd name="connsiteY0" fmla="*/ 13132 h 95250"/>
                <a:gd name="connsiteX1" fmla="*/ 77136 w 85725"/>
                <a:gd name="connsiteY1" fmla="*/ 63253 h 95250"/>
                <a:gd name="connsiteX2" fmla="*/ 30642 w 85725"/>
                <a:gd name="connsiteY2" fmla="*/ 87111 h 95250"/>
                <a:gd name="connsiteX3" fmla="*/ 15852 w 85725"/>
                <a:gd name="connsiteY3" fmla="*/ 36989 h 95250"/>
                <a:gd name="connsiteX4" fmla="*/ 62346 w 85725"/>
                <a:gd name="connsiteY4" fmla="*/ 1313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5250">
                  <a:moveTo>
                    <a:pt x="62346" y="13132"/>
                  </a:moveTo>
                  <a:cubicBezTo>
                    <a:pt x="79270" y="20385"/>
                    <a:pt x="85891" y="42825"/>
                    <a:pt x="77136" y="63253"/>
                  </a:cubicBezTo>
                  <a:cubicBezTo>
                    <a:pt x="68382" y="83682"/>
                    <a:pt x="47565" y="94363"/>
                    <a:pt x="30642" y="87111"/>
                  </a:cubicBezTo>
                  <a:cubicBezTo>
                    <a:pt x="13719" y="79858"/>
                    <a:pt x="7097" y="57418"/>
                    <a:pt x="15852" y="36989"/>
                  </a:cubicBezTo>
                  <a:cubicBezTo>
                    <a:pt x="24607" y="16561"/>
                    <a:pt x="45423" y="5879"/>
                    <a:pt x="62346" y="13132"/>
                  </a:cubicBez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endParaRPr>
            </a:p>
          </p:txBody>
        </p:sp>
        <p:sp>
          <p:nvSpPr>
            <p:cNvPr id="112" name="Forme libre : forme 1384">
              <a:extLst>
                <a:ext uri="{FF2B5EF4-FFF2-40B4-BE49-F238E27FC236}">
                  <a16:creationId xmlns:a16="http://schemas.microsoft.com/office/drawing/2014/main" id="{B59B6BF6-2E4A-1343-B8B9-3FF118784D1F}"/>
                </a:ext>
              </a:extLst>
            </p:cNvPr>
            <p:cNvSpPr/>
            <p:nvPr/>
          </p:nvSpPr>
          <p:spPr>
            <a:xfrm>
              <a:off x="1294427" y="2799747"/>
              <a:ext cx="9525" cy="28575"/>
            </a:xfrm>
            <a:custGeom>
              <a:avLst/>
              <a:gdLst>
                <a:gd name="connsiteX0" fmla="*/ 14630 w 9525"/>
                <a:gd name="connsiteY0" fmla="*/ 0 h 28575"/>
                <a:gd name="connsiteX1" fmla="*/ 0 w 9525"/>
                <a:gd name="connsiteY1" fmla="*/ 3413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14630" y="0"/>
                  </a:moveTo>
                  <a:lnTo>
                    <a:pt x="0" y="34138"/>
                  </a:lnTo>
                </a:path>
              </a:pathLst>
            </a:custGeom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endParaRPr>
            </a:p>
          </p:txBody>
        </p:sp>
      </p:grpSp>
      <p:grpSp>
        <p:nvGrpSpPr>
          <p:cNvPr id="113" name="Graphique 695">
            <a:extLst>
              <a:ext uri="{FF2B5EF4-FFF2-40B4-BE49-F238E27FC236}">
                <a16:creationId xmlns:a16="http://schemas.microsoft.com/office/drawing/2014/main" id="{45DCBCA4-652C-AC4F-8C70-B3E5B22D28F3}"/>
              </a:ext>
            </a:extLst>
          </p:cNvPr>
          <p:cNvGrpSpPr/>
          <p:nvPr userDrawn="1"/>
        </p:nvGrpSpPr>
        <p:grpSpPr>
          <a:xfrm>
            <a:off x="6291350" y="1785552"/>
            <a:ext cx="365892" cy="382102"/>
            <a:chOff x="6503167" y="1810896"/>
            <a:chExt cx="276239" cy="267770"/>
          </a:xfrm>
        </p:grpSpPr>
        <p:sp>
          <p:nvSpPr>
            <p:cNvPr id="114" name="Forme libre : forme 388">
              <a:extLst>
                <a:ext uri="{FF2B5EF4-FFF2-40B4-BE49-F238E27FC236}">
                  <a16:creationId xmlns:a16="http://schemas.microsoft.com/office/drawing/2014/main" id="{7A7A23F9-D96F-564A-A07C-EA917CAC879E}"/>
                </a:ext>
              </a:extLst>
            </p:cNvPr>
            <p:cNvSpPr/>
            <p:nvPr/>
          </p:nvSpPr>
          <p:spPr>
            <a:xfrm>
              <a:off x="6503167" y="1963303"/>
              <a:ext cx="28575" cy="114305"/>
            </a:xfrm>
            <a:custGeom>
              <a:avLst/>
              <a:gdLst>
                <a:gd name="connsiteX0" fmla="*/ 19055 w 28575"/>
                <a:gd name="connsiteY0" fmla="*/ 0 h 114300"/>
                <a:gd name="connsiteX1" fmla="*/ 5 w 28575"/>
                <a:gd name="connsiteY1" fmla="*/ 0 h 114300"/>
                <a:gd name="connsiteX2" fmla="*/ 5 w 28575"/>
                <a:gd name="connsiteY2" fmla="*/ 85725 h 114300"/>
                <a:gd name="connsiteX3" fmla="*/ 27542 w 28575"/>
                <a:gd name="connsiteY3" fmla="*/ 114300 h 114300"/>
                <a:gd name="connsiteX4" fmla="*/ 28580 w 28575"/>
                <a:gd name="connsiteY4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14300">
                  <a:moveTo>
                    <a:pt x="19055" y="0"/>
                  </a:moveTo>
                  <a:lnTo>
                    <a:pt x="5" y="0"/>
                  </a:lnTo>
                  <a:lnTo>
                    <a:pt x="5" y="85725"/>
                  </a:lnTo>
                  <a:cubicBezTo>
                    <a:pt x="-282" y="101220"/>
                    <a:pt x="12047" y="114013"/>
                    <a:pt x="27542" y="114300"/>
                  </a:cubicBezTo>
                  <a:cubicBezTo>
                    <a:pt x="27888" y="114306"/>
                    <a:pt x="28234" y="114306"/>
                    <a:pt x="28580" y="114300"/>
                  </a:cubicBezTo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endParaRPr>
            </a:p>
          </p:txBody>
        </p:sp>
        <p:sp>
          <p:nvSpPr>
            <p:cNvPr id="115" name="Forme libre : forme 389">
              <a:extLst>
                <a:ext uri="{FF2B5EF4-FFF2-40B4-BE49-F238E27FC236}">
                  <a16:creationId xmlns:a16="http://schemas.microsoft.com/office/drawing/2014/main" id="{F7D6DC65-6D9E-9E46-89F0-A53C3AF02AE9}"/>
                </a:ext>
              </a:extLst>
            </p:cNvPr>
            <p:cNvSpPr/>
            <p:nvPr/>
          </p:nvSpPr>
          <p:spPr>
            <a:xfrm>
              <a:off x="6531457" y="1810896"/>
              <a:ext cx="247949" cy="267770"/>
            </a:xfrm>
            <a:custGeom>
              <a:avLst/>
              <a:gdLst>
                <a:gd name="connsiteX0" fmla="*/ 28575 w 247650"/>
                <a:gd name="connsiteY0" fmla="*/ 0 h 266700"/>
                <a:gd name="connsiteX1" fmla="*/ 28575 w 247650"/>
                <a:gd name="connsiteY1" fmla="*/ 238125 h 266700"/>
                <a:gd name="connsiteX2" fmla="*/ 1038 w 247650"/>
                <a:gd name="connsiteY2" fmla="*/ 266700 h 266700"/>
                <a:gd name="connsiteX3" fmla="*/ 0 w 247650"/>
                <a:gd name="connsiteY3" fmla="*/ 266700 h 266700"/>
                <a:gd name="connsiteX4" fmla="*/ 219075 w 247650"/>
                <a:gd name="connsiteY4" fmla="*/ 266700 h 266700"/>
                <a:gd name="connsiteX5" fmla="*/ 247650 w 247650"/>
                <a:gd name="connsiteY5" fmla="*/ 239163 h 266700"/>
                <a:gd name="connsiteX6" fmla="*/ 247650 w 247650"/>
                <a:gd name="connsiteY6" fmla="*/ 238125 h 266700"/>
                <a:gd name="connsiteX7" fmla="*/ 247650 w 247650"/>
                <a:gd name="connsiteY7" fmla="*/ 0 h 266700"/>
                <a:gd name="connsiteX0" fmla="*/ 28870 w 247949"/>
                <a:gd name="connsiteY0" fmla="*/ 0 h 267758"/>
                <a:gd name="connsiteX1" fmla="*/ 28870 w 247949"/>
                <a:gd name="connsiteY1" fmla="*/ 238125 h 267758"/>
                <a:gd name="connsiteX2" fmla="*/ 1333 w 247949"/>
                <a:gd name="connsiteY2" fmla="*/ 266700 h 267758"/>
                <a:gd name="connsiteX3" fmla="*/ 295 w 247949"/>
                <a:gd name="connsiteY3" fmla="*/ 266700 h 267758"/>
                <a:gd name="connsiteX4" fmla="*/ 219370 w 247949"/>
                <a:gd name="connsiteY4" fmla="*/ 266700 h 267758"/>
                <a:gd name="connsiteX5" fmla="*/ 247945 w 247949"/>
                <a:gd name="connsiteY5" fmla="*/ 239163 h 267758"/>
                <a:gd name="connsiteX6" fmla="*/ 247945 w 247949"/>
                <a:gd name="connsiteY6" fmla="*/ 238125 h 267758"/>
                <a:gd name="connsiteX7" fmla="*/ 247945 w 247949"/>
                <a:gd name="connsiteY7" fmla="*/ 0 h 267758"/>
                <a:gd name="connsiteX8" fmla="*/ 28870 w 247949"/>
                <a:gd name="connsiteY8" fmla="*/ 0 h 26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949" h="267758">
                  <a:moveTo>
                    <a:pt x="28870" y="0"/>
                  </a:moveTo>
                  <a:lnTo>
                    <a:pt x="28870" y="238125"/>
                  </a:lnTo>
                  <a:cubicBezTo>
                    <a:pt x="29157" y="253620"/>
                    <a:pt x="16828" y="266413"/>
                    <a:pt x="1333" y="266700"/>
                  </a:cubicBezTo>
                  <a:cubicBezTo>
                    <a:pt x="987" y="266706"/>
                    <a:pt x="641" y="266706"/>
                    <a:pt x="295" y="266700"/>
                  </a:cubicBezTo>
                  <a:cubicBezTo>
                    <a:pt x="-7642" y="269082"/>
                    <a:pt x="146345" y="266700"/>
                    <a:pt x="219370" y="266700"/>
                  </a:cubicBezTo>
                  <a:cubicBezTo>
                    <a:pt x="234865" y="266987"/>
                    <a:pt x="247658" y="254658"/>
                    <a:pt x="247945" y="239163"/>
                  </a:cubicBezTo>
                  <a:cubicBezTo>
                    <a:pt x="247951" y="238817"/>
                    <a:pt x="247951" y="238471"/>
                    <a:pt x="247945" y="238125"/>
                  </a:cubicBezTo>
                  <a:lnTo>
                    <a:pt x="247945" y="0"/>
                  </a:lnTo>
                  <a:lnTo>
                    <a:pt x="28870" y="0"/>
                  </a:ln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endParaRPr>
            </a:p>
          </p:txBody>
        </p:sp>
        <p:sp>
          <p:nvSpPr>
            <p:cNvPr id="116" name="Forme libre : forme 390">
              <a:extLst>
                <a:ext uri="{FF2B5EF4-FFF2-40B4-BE49-F238E27FC236}">
                  <a16:creationId xmlns:a16="http://schemas.microsoft.com/office/drawing/2014/main" id="{2979F588-433B-BD4A-BB32-A3C5EBB898B0}"/>
                </a:ext>
              </a:extLst>
            </p:cNvPr>
            <p:cNvSpPr/>
            <p:nvPr/>
          </p:nvSpPr>
          <p:spPr>
            <a:xfrm>
              <a:off x="6607954" y="1858526"/>
              <a:ext cx="123825" cy="66678"/>
            </a:xfrm>
            <a:custGeom>
              <a:avLst/>
              <a:gdLst>
                <a:gd name="connsiteX0" fmla="*/ 0 w 123825"/>
                <a:gd name="connsiteY0" fmla="*/ 0 h 66675"/>
                <a:gd name="connsiteX1" fmla="*/ 123825 w 123825"/>
                <a:gd name="connsiteY1" fmla="*/ 0 h 66675"/>
                <a:gd name="connsiteX2" fmla="*/ 123825 w 123825"/>
                <a:gd name="connsiteY2" fmla="*/ 66675 h 66675"/>
                <a:gd name="connsiteX3" fmla="*/ 0 w 12382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66675">
                  <a:moveTo>
                    <a:pt x="0" y="0"/>
                  </a:moveTo>
                  <a:lnTo>
                    <a:pt x="123825" y="0"/>
                  </a:lnTo>
                  <a:lnTo>
                    <a:pt x="123825" y="66675"/>
                  </a:lnTo>
                  <a:lnTo>
                    <a:pt x="0" y="66675"/>
                  </a:lnTo>
                  <a:close/>
                </a:path>
              </a:pathLst>
            </a:custGeom>
            <a:noFill/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endParaRPr>
            </a:p>
          </p:txBody>
        </p:sp>
        <p:sp>
          <p:nvSpPr>
            <p:cNvPr id="117" name="Forme libre : forme 391">
              <a:extLst>
                <a:ext uri="{FF2B5EF4-FFF2-40B4-BE49-F238E27FC236}">
                  <a16:creationId xmlns:a16="http://schemas.microsoft.com/office/drawing/2014/main" id="{FAB3B6DC-BE26-BD4E-A1C3-B447141781CB}"/>
                </a:ext>
              </a:extLst>
            </p:cNvPr>
            <p:cNvSpPr/>
            <p:nvPr/>
          </p:nvSpPr>
          <p:spPr>
            <a:xfrm>
              <a:off x="6607954" y="2020469"/>
              <a:ext cx="123825" cy="9526"/>
            </a:xfrm>
            <a:custGeom>
              <a:avLst/>
              <a:gdLst>
                <a:gd name="connsiteX0" fmla="*/ 123825 w 123825"/>
                <a:gd name="connsiteY0" fmla="*/ 0 h 0"/>
                <a:gd name="connsiteX1" fmla="*/ 0 w 123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825">
                  <a:moveTo>
                    <a:pt x="123825" y="0"/>
                  </a:moveTo>
                  <a:lnTo>
                    <a:pt x="0" y="0"/>
                  </a:lnTo>
                </a:path>
              </a:pathLst>
            </a:custGeom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endParaRPr>
            </a:p>
          </p:txBody>
        </p:sp>
        <p:sp>
          <p:nvSpPr>
            <p:cNvPr id="118" name="Forme libre : forme 392">
              <a:extLst>
                <a:ext uri="{FF2B5EF4-FFF2-40B4-BE49-F238E27FC236}">
                  <a16:creationId xmlns:a16="http://schemas.microsoft.com/office/drawing/2014/main" id="{D8999691-C7E5-3744-8D74-D0EE88D28E9C}"/>
                </a:ext>
              </a:extLst>
            </p:cNvPr>
            <p:cNvSpPr/>
            <p:nvPr/>
          </p:nvSpPr>
          <p:spPr>
            <a:xfrm>
              <a:off x="6607954" y="1972741"/>
              <a:ext cx="123825" cy="9526"/>
            </a:xfrm>
            <a:custGeom>
              <a:avLst/>
              <a:gdLst>
                <a:gd name="connsiteX0" fmla="*/ 123825 w 123825"/>
                <a:gd name="connsiteY0" fmla="*/ 0 h 0"/>
                <a:gd name="connsiteX1" fmla="*/ 0 w 123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825">
                  <a:moveTo>
                    <a:pt x="123825" y="0"/>
                  </a:moveTo>
                  <a:lnTo>
                    <a:pt x="0" y="0"/>
                  </a:lnTo>
                </a:path>
              </a:pathLst>
            </a:custGeom>
            <a:ln w="19050" cap="sq">
              <a:solidFill>
                <a:srgbClr val="E46C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endParaRPr>
            </a:p>
          </p:txBody>
        </p:sp>
      </p:grpSp>
      <p:grpSp>
        <p:nvGrpSpPr>
          <p:cNvPr id="119" name="Groupe 700">
            <a:extLst>
              <a:ext uri="{FF2B5EF4-FFF2-40B4-BE49-F238E27FC236}">
                <a16:creationId xmlns:a16="http://schemas.microsoft.com/office/drawing/2014/main" id="{482D91A2-BEB5-0B4F-BC39-E953A07FE365}"/>
              </a:ext>
            </a:extLst>
          </p:cNvPr>
          <p:cNvGrpSpPr/>
          <p:nvPr userDrawn="1"/>
        </p:nvGrpSpPr>
        <p:grpSpPr>
          <a:xfrm>
            <a:off x="2316980" y="2772878"/>
            <a:ext cx="381419" cy="368706"/>
            <a:chOff x="10827961" y="2733415"/>
            <a:chExt cx="285750" cy="276225"/>
          </a:xfrm>
        </p:grpSpPr>
        <p:sp>
          <p:nvSpPr>
            <p:cNvPr id="120" name="Forme libre : forme 701">
              <a:extLst>
                <a:ext uri="{FF2B5EF4-FFF2-40B4-BE49-F238E27FC236}">
                  <a16:creationId xmlns:a16="http://schemas.microsoft.com/office/drawing/2014/main" id="{5790BDA4-A6D4-7D4A-83B4-5D14047983C6}"/>
                </a:ext>
              </a:extLst>
            </p:cNvPr>
            <p:cNvSpPr/>
            <p:nvPr/>
          </p:nvSpPr>
          <p:spPr>
            <a:xfrm>
              <a:off x="10999411" y="2952490"/>
              <a:ext cx="9525" cy="47625"/>
            </a:xfrm>
            <a:custGeom>
              <a:avLst/>
              <a:gdLst>
                <a:gd name="connsiteX0" fmla="*/ 0 w 0"/>
                <a:gd name="connsiteY0" fmla="*/ 0 h 47625"/>
                <a:gd name="connsiteX1" fmla="*/ 0 w 0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7625">
                  <a:moveTo>
                    <a:pt x="0" y="0"/>
                  </a:moveTo>
                  <a:lnTo>
                    <a:pt x="0" y="47625"/>
                  </a:lnTo>
                </a:path>
              </a:pathLst>
            </a:custGeom>
            <a:noFill/>
            <a:ln w="1905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endParaRPr>
            </a:p>
          </p:txBody>
        </p:sp>
        <p:sp>
          <p:nvSpPr>
            <p:cNvPr id="121" name="Forme libre : forme 702">
              <a:extLst>
                <a:ext uri="{FF2B5EF4-FFF2-40B4-BE49-F238E27FC236}">
                  <a16:creationId xmlns:a16="http://schemas.microsoft.com/office/drawing/2014/main" id="{86E8C8FF-4F6A-F94B-A493-454BA2A099B1}"/>
                </a:ext>
              </a:extLst>
            </p:cNvPr>
            <p:cNvSpPr/>
            <p:nvPr/>
          </p:nvSpPr>
          <p:spPr>
            <a:xfrm>
              <a:off x="10942261" y="2952490"/>
              <a:ext cx="9525" cy="47625"/>
            </a:xfrm>
            <a:custGeom>
              <a:avLst/>
              <a:gdLst>
                <a:gd name="connsiteX0" fmla="*/ 0 w 0"/>
                <a:gd name="connsiteY0" fmla="*/ 47625 h 47625"/>
                <a:gd name="connsiteX1" fmla="*/ 0 w 0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7625">
                  <a:moveTo>
                    <a:pt x="0" y="47625"/>
                  </a:move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endParaRPr>
            </a:p>
          </p:txBody>
        </p:sp>
        <p:sp>
          <p:nvSpPr>
            <p:cNvPr id="122" name="Forme libre : forme 703">
              <a:extLst>
                <a:ext uri="{FF2B5EF4-FFF2-40B4-BE49-F238E27FC236}">
                  <a16:creationId xmlns:a16="http://schemas.microsoft.com/office/drawing/2014/main" id="{EAF74FD8-9F02-E846-B666-A5860716785B}"/>
                </a:ext>
              </a:extLst>
            </p:cNvPr>
            <p:cNvSpPr/>
            <p:nvPr/>
          </p:nvSpPr>
          <p:spPr>
            <a:xfrm>
              <a:off x="10904161" y="3000115"/>
              <a:ext cx="133350" cy="9525"/>
            </a:xfrm>
            <a:custGeom>
              <a:avLst/>
              <a:gdLst>
                <a:gd name="connsiteX0" fmla="*/ 0 w 133350"/>
                <a:gd name="connsiteY0" fmla="*/ 0 h 0"/>
                <a:gd name="connsiteX1" fmla="*/ 133350 w 13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>
                  <a:moveTo>
                    <a:pt x="0" y="0"/>
                  </a:moveTo>
                  <a:lnTo>
                    <a:pt x="133350" y="0"/>
                  </a:lnTo>
                </a:path>
              </a:pathLst>
            </a:custGeom>
            <a:noFill/>
            <a:ln w="1905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endParaRPr>
            </a:p>
          </p:txBody>
        </p:sp>
        <p:sp>
          <p:nvSpPr>
            <p:cNvPr id="123" name="Forme libre : forme 704">
              <a:extLst>
                <a:ext uri="{FF2B5EF4-FFF2-40B4-BE49-F238E27FC236}">
                  <a16:creationId xmlns:a16="http://schemas.microsoft.com/office/drawing/2014/main" id="{5331EEB0-378D-8944-8BFB-6E26EFDC80B0}"/>
                </a:ext>
              </a:extLst>
            </p:cNvPr>
            <p:cNvSpPr/>
            <p:nvPr/>
          </p:nvSpPr>
          <p:spPr>
            <a:xfrm>
              <a:off x="10961311" y="2771515"/>
              <a:ext cx="19050" cy="9525"/>
            </a:xfrm>
            <a:custGeom>
              <a:avLst/>
              <a:gdLst>
                <a:gd name="connsiteX0" fmla="*/ 0 w 19050"/>
                <a:gd name="connsiteY0" fmla="*/ 0 h 0"/>
                <a:gd name="connsiteX1" fmla="*/ 19050 w 190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noFill/>
            <a:ln w="1905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endParaRPr>
            </a:p>
          </p:txBody>
        </p:sp>
        <p:sp>
          <p:nvSpPr>
            <p:cNvPr id="124" name="Forme libre : forme 705">
              <a:extLst>
                <a:ext uri="{FF2B5EF4-FFF2-40B4-BE49-F238E27FC236}">
                  <a16:creationId xmlns:a16="http://schemas.microsoft.com/office/drawing/2014/main" id="{9E20F834-7E2D-DD49-AD6B-A9F8E9B15534}"/>
                </a:ext>
              </a:extLst>
            </p:cNvPr>
            <p:cNvSpPr/>
            <p:nvPr/>
          </p:nvSpPr>
          <p:spPr>
            <a:xfrm>
              <a:off x="10827961" y="2733415"/>
              <a:ext cx="285750" cy="219075"/>
            </a:xfrm>
            <a:custGeom>
              <a:avLst/>
              <a:gdLst>
                <a:gd name="connsiteX0" fmla="*/ 266700 w 285750"/>
                <a:gd name="connsiteY0" fmla="*/ 219075 h 219075"/>
                <a:gd name="connsiteX1" fmla="*/ 19050 w 285750"/>
                <a:gd name="connsiteY1" fmla="*/ 219075 h 219075"/>
                <a:gd name="connsiteX2" fmla="*/ 0 w 285750"/>
                <a:gd name="connsiteY2" fmla="*/ 200025 h 219075"/>
                <a:gd name="connsiteX3" fmla="*/ 0 w 285750"/>
                <a:gd name="connsiteY3" fmla="*/ 19050 h 219075"/>
                <a:gd name="connsiteX4" fmla="*/ 19050 w 285750"/>
                <a:gd name="connsiteY4" fmla="*/ 0 h 219075"/>
                <a:gd name="connsiteX5" fmla="*/ 266700 w 285750"/>
                <a:gd name="connsiteY5" fmla="*/ 0 h 219075"/>
                <a:gd name="connsiteX6" fmla="*/ 285750 w 285750"/>
                <a:gd name="connsiteY6" fmla="*/ 19050 h 219075"/>
                <a:gd name="connsiteX7" fmla="*/ 285750 w 285750"/>
                <a:gd name="connsiteY7" fmla="*/ 200025 h 219075"/>
                <a:gd name="connsiteX8" fmla="*/ 266700 w 285750"/>
                <a:gd name="connsiteY8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219075">
                  <a:moveTo>
                    <a:pt x="266700" y="219075"/>
                  </a:moveTo>
                  <a:lnTo>
                    <a:pt x="19050" y="219075"/>
                  </a:lnTo>
                  <a:cubicBezTo>
                    <a:pt x="8573" y="219075"/>
                    <a:pt x="0" y="210503"/>
                    <a:pt x="0" y="200025"/>
                  </a:cubicBezTo>
                  <a:lnTo>
                    <a:pt x="0" y="19050"/>
                  </a:lnTo>
                  <a:cubicBezTo>
                    <a:pt x="0" y="8573"/>
                    <a:pt x="8573" y="0"/>
                    <a:pt x="19050" y="0"/>
                  </a:cubicBezTo>
                  <a:lnTo>
                    <a:pt x="266700" y="0"/>
                  </a:lnTo>
                  <a:cubicBezTo>
                    <a:pt x="277178" y="0"/>
                    <a:pt x="285750" y="8573"/>
                    <a:pt x="285750" y="19050"/>
                  </a:cubicBezTo>
                  <a:lnTo>
                    <a:pt x="285750" y="200025"/>
                  </a:lnTo>
                  <a:cubicBezTo>
                    <a:pt x="285750" y="210503"/>
                    <a:pt x="277178" y="219075"/>
                    <a:pt x="266700" y="219075"/>
                  </a:cubicBezTo>
                  <a:close/>
                </a:path>
              </a:pathLst>
            </a:custGeom>
            <a:noFill/>
            <a:ln w="1905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endParaRPr>
            </a:p>
          </p:txBody>
        </p:sp>
        <p:sp>
          <p:nvSpPr>
            <p:cNvPr id="125" name="Forme libre : forme 706">
              <a:extLst>
                <a:ext uri="{FF2B5EF4-FFF2-40B4-BE49-F238E27FC236}">
                  <a16:creationId xmlns:a16="http://schemas.microsoft.com/office/drawing/2014/main" id="{CC14B6EA-A322-BA45-8F1B-4D3DAA94105E}"/>
                </a:ext>
              </a:extLst>
            </p:cNvPr>
            <p:cNvSpPr/>
            <p:nvPr/>
          </p:nvSpPr>
          <p:spPr>
            <a:xfrm>
              <a:off x="10827961" y="2895340"/>
              <a:ext cx="285750" cy="9525"/>
            </a:xfrm>
            <a:custGeom>
              <a:avLst/>
              <a:gdLst>
                <a:gd name="connsiteX0" fmla="*/ 0 w 285750"/>
                <a:gd name="connsiteY0" fmla="*/ 0 h 0"/>
                <a:gd name="connsiteX1" fmla="*/ 285750 w 2857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>
                  <a:moveTo>
                    <a:pt x="0" y="0"/>
                  </a:moveTo>
                  <a:lnTo>
                    <a:pt x="285750" y="0"/>
                  </a:lnTo>
                </a:path>
              </a:pathLst>
            </a:custGeom>
            <a:noFill/>
            <a:ln w="1905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endParaRPr>
            </a:p>
          </p:txBody>
        </p:sp>
      </p:grpSp>
      <p:grpSp>
        <p:nvGrpSpPr>
          <p:cNvPr id="126" name="Graphique 693">
            <a:extLst>
              <a:ext uri="{FF2B5EF4-FFF2-40B4-BE49-F238E27FC236}">
                <a16:creationId xmlns:a16="http://schemas.microsoft.com/office/drawing/2014/main" id="{85DE9586-91EB-0D4E-B5AE-C0CB6288EB2C}"/>
              </a:ext>
            </a:extLst>
          </p:cNvPr>
          <p:cNvGrpSpPr/>
          <p:nvPr userDrawn="1"/>
        </p:nvGrpSpPr>
        <p:grpSpPr>
          <a:xfrm>
            <a:off x="5277228" y="3696902"/>
            <a:ext cx="404403" cy="404403"/>
            <a:chOff x="2159346" y="2714099"/>
            <a:chExt cx="304800" cy="304800"/>
          </a:xfrm>
        </p:grpSpPr>
        <p:sp>
          <p:nvSpPr>
            <p:cNvPr id="127" name="Forme libre : forme 383">
              <a:extLst>
                <a:ext uri="{FF2B5EF4-FFF2-40B4-BE49-F238E27FC236}">
                  <a16:creationId xmlns:a16="http://schemas.microsoft.com/office/drawing/2014/main" id="{AA126576-9A66-A042-893F-C363F79CB9D9}"/>
                </a:ext>
              </a:extLst>
            </p:cNvPr>
            <p:cNvSpPr/>
            <p:nvPr/>
          </p:nvSpPr>
          <p:spPr>
            <a:xfrm>
              <a:off x="2224373" y="2875453"/>
              <a:ext cx="95250" cy="133350"/>
            </a:xfrm>
            <a:custGeom>
              <a:avLst/>
              <a:gdLst>
                <a:gd name="connsiteX0" fmla="*/ 63646 w 95250"/>
                <a:gd name="connsiteY0" fmla="*/ 21155 h 133350"/>
                <a:gd name="connsiteX1" fmla="*/ 95079 w 95250"/>
                <a:gd name="connsiteY1" fmla="*/ 99070 h 133350"/>
                <a:gd name="connsiteX2" fmla="*/ 81010 w 95250"/>
                <a:gd name="connsiteY2" fmla="*/ 132083 h 133350"/>
                <a:gd name="connsiteX3" fmla="*/ 81010 w 95250"/>
                <a:gd name="connsiteY3" fmla="*/ 132083 h 133350"/>
                <a:gd name="connsiteX4" fmla="*/ 47987 w 95250"/>
                <a:gd name="connsiteY4" fmla="*/ 118015 h 133350"/>
                <a:gd name="connsiteX5" fmla="*/ 0 w 95250"/>
                <a:gd name="connsiteY5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33350">
                  <a:moveTo>
                    <a:pt x="63646" y="21155"/>
                  </a:moveTo>
                  <a:lnTo>
                    <a:pt x="95079" y="99070"/>
                  </a:lnTo>
                  <a:cubicBezTo>
                    <a:pt x="100299" y="112071"/>
                    <a:pt x="94004" y="126844"/>
                    <a:pt x="81010" y="132083"/>
                  </a:cubicBezTo>
                  <a:lnTo>
                    <a:pt x="81010" y="132083"/>
                  </a:lnTo>
                  <a:cubicBezTo>
                    <a:pt x="68006" y="137299"/>
                    <a:pt x="53234" y="131006"/>
                    <a:pt x="47987" y="118015"/>
                  </a:cubicBez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endParaRPr>
            </a:p>
          </p:txBody>
        </p:sp>
        <p:sp>
          <p:nvSpPr>
            <p:cNvPr id="128" name="Forme libre : forme 384">
              <a:extLst>
                <a:ext uri="{FF2B5EF4-FFF2-40B4-BE49-F238E27FC236}">
                  <a16:creationId xmlns:a16="http://schemas.microsoft.com/office/drawing/2014/main" id="{E3DD950A-E044-2647-894E-ED555B34B522}"/>
                </a:ext>
              </a:extLst>
            </p:cNvPr>
            <p:cNvSpPr/>
            <p:nvPr/>
          </p:nvSpPr>
          <p:spPr>
            <a:xfrm>
              <a:off x="2349846" y="2723624"/>
              <a:ext cx="104775" cy="209550"/>
            </a:xfrm>
            <a:custGeom>
              <a:avLst/>
              <a:gdLst>
                <a:gd name="connsiteX0" fmla="*/ 104775 w 104775"/>
                <a:gd name="connsiteY0" fmla="*/ 104775 h 209550"/>
                <a:gd name="connsiteX1" fmla="*/ 52388 w 104775"/>
                <a:gd name="connsiteY1" fmla="*/ 209550 h 209550"/>
                <a:gd name="connsiteX2" fmla="*/ 0 w 104775"/>
                <a:gd name="connsiteY2" fmla="*/ 104775 h 209550"/>
                <a:gd name="connsiteX3" fmla="*/ 52388 w 104775"/>
                <a:gd name="connsiteY3" fmla="*/ 0 h 209550"/>
                <a:gd name="connsiteX4" fmla="*/ 104775 w 104775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209550">
                  <a:moveTo>
                    <a:pt x="104775" y="104775"/>
                  </a:moveTo>
                  <a:cubicBezTo>
                    <a:pt x="104775" y="162641"/>
                    <a:pt x="81320" y="209550"/>
                    <a:pt x="52388" y="209550"/>
                  </a:cubicBezTo>
                  <a:cubicBezTo>
                    <a:pt x="23455" y="209550"/>
                    <a:pt x="0" y="162641"/>
                    <a:pt x="0" y="104775"/>
                  </a:cubicBezTo>
                  <a:cubicBezTo>
                    <a:pt x="0" y="46909"/>
                    <a:pt x="23455" y="0"/>
                    <a:pt x="52388" y="0"/>
                  </a:cubicBezTo>
                  <a:cubicBezTo>
                    <a:pt x="81320" y="0"/>
                    <a:pt x="104775" y="46909"/>
                    <a:pt x="104775" y="104775"/>
                  </a:cubicBezTo>
                  <a:close/>
                </a:path>
              </a:pathLst>
            </a:custGeom>
            <a:noFill/>
            <a:ln w="1905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endParaRPr>
            </a:p>
          </p:txBody>
        </p:sp>
        <p:sp>
          <p:nvSpPr>
            <p:cNvPr id="129" name="Forme libre : forme 385">
              <a:extLst>
                <a:ext uri="{FF2B5EF4-FFF2-40B4-BE49-F238E27FC236}">
                  <a16:creationId xmlns:a16="http://schemas.microsoft.com/office/drawing/2014/main" id="{274F1F25-4FCD-6C46-8173-F9D085CB0C55}"/>
                </a:ext>
              </a:extLst>
            </p:cNvPr>
            <p:cNvSpPr/>
            <p:nvPr/>
          </p:nvSpPr>
          <p:spPr>
            <a:xfrm>
              <a:off x="2387946" y="2799824"/>
              <a:ext cx="28575" cy="57150"/>
            </a:xfrm>
            <a:custGeom>
              <a:avLst/>
              <a:gdLst>
                <a:gd name="connsiteX0" fmla="*/ 0 w 28575"/>
                <a:gd name="connsiteY0" fmla="*/ 0 h 57150"/>
                <a:gd name="connsiteX1" fmla="*/ 28575 w 28575"/>
                <a:gd name="connsiteY1" fmla="*/ 28575 h 57150"/>
                <a:gd name="connsiteX2" fmla="*/ 0 w 28575"/>
                <a:gd name="connsiteY2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57150">
                  <a:moveTo>
                    <a:pt x="0" y="0"/>
                  </a:moveTo>
                  <a:cubicBezTo>
                    <a:pt x="15782" y="0"/>
                    <a:pt x="28575" y="12793"/>
                    <a:pt x="28575" y="28575"/>
                  </a:cubicBezTo>
                  <a:cubicBezTo>
                    <a:pt x="28575" y="44357"/>
                    <a:pt x="15782" y="57150"/>
                    <a:pt x="0" y="57150"/>
                  </a:cubicBezTo>
                </a:path>
              </a:pathLst>
            </a:custGeom>
            <a:noFill/>
            <a:ln w="1905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endParaRPr>
            </a:p>
          </p:txBody>
        </p:sp>
        <p:sp>
          <p:nvSpPr>
            <p:cNvPr id="130" name="Forme libre : forme 386">
              <a:extLst>
                <a:ext uri="{FF2B5EF4-FFF2-40B4-BE49-F238E27FC236}">
                  <a16:creationId xmlns:a16="http://schemas.microsoft.com/office/drawing/2014/main" id="{5C715718-239C-3145-BB08-9CC88B42052A}"/>
                </a:ext>
              </a:extLst>
            </p:cNvPr>
            <p:cNvSpPr/>
            <p:nvPr/>
          </p:nvSpPr>
          <p:spPr>
            <a:xfrm>
              <a:off x="2168837" y="2725672"/>
              <a:ext cx="219075" cy="200025"/>
            </a:xfrm>
            <a:custGeom>
              <a:avLst/>
              <a:gdLst>
                <a:gd name="connsiteX0" fmla="*/ 223034 w 219075"/>
                <a:gd name="connsiteY0" fmla="*/ 0 h 200025"/>
                <a:gd name="connsiteX1" fmla="*/ 28609 w 219075"/>
                <a:gd name="connsiteY1" fmla="*/ 64627 h 200025"/>
                <a:gd name="connsiteX2" fmla="*/ 34 w 219075"/>
                <a:gd name="connsiteY2" fmla="*/ 102727 h 200025"/>
                <a:gd name="connsiteX3" fmla="*/ 28609 w 219075"/>
                <a:gd name="connsiteY3" fmla="*/ 140827 h 200025"/>
                <a:gd name="connsiteX4" fmla="*/ 223034 w 219075"/>
                <a:gd name="connsiteY4" fmla="*/ 205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00025">
                  <a:moveTo>
                    <a:pt x="223034" y="0"/>
                  </a:moveTo>
                  <a:lnTo>
                    <a:pt x="28609" y="64627"/>
                  </a:lnTo>
                  <a:cubicBezTo>
                    <a:pt x="11229" y="68906"/>
                    <a:pt x="-725" y="84844"/>
                    <a:pt x="34" y="102727"/>
                  </a:cubicBezTo>
                  <a:cubicBezTo>
                    <a:pt x="-725" y="120610"/>
                    <a:pt x="11229" y="136549"/>
                    <a:pt x="28609" y="140827"/>
                  </a:cubicBezTo>
                  <a:lnTo>
                    <a:pt x="223034" y="205454"/>
                  </a:lnTo>
                </a:path>
              </a:pathLst>
            </a:custGeom>
            <a:noFill/>
            <a:ln w="1905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endParaRPr>
            </a:p>
          </p:txBody>
        </p:sp>
      </p:grpSp>
      <p:pic>
        <p:nvPicPr>
          <p:cNvPr id="131" name="Graphic 109">
            <a:extLst>
              <a:ext uri="{FF2B5EF4-FFF2-40B4-BE49-F238E27FC236}">
                <a16:creationId xmlns:a16="http://schemas.microsoft.com/office/drawing/2014/main" id="{A7B3D8FC-8C6D-364A-8601-FA910BF1E633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330095" y="3626530"/>
            <a:ext cx="469366" cy="469366"/>
          </a:xfrm>
          <a:prstGeom prst="rect">
            <a:avLst/>
          </a:prstGeom>
        </p:spPr>
      </p:pic>
      <p:pic>
        <p:nvPicPr>
          <p:cNvPr id="132" name="Graphic 30">
            <a:extLst>
              <a:ext uri="{FF2B5EF4-FFF2-40B4-BE49-F238E27FC236}">
                <a16:creationId xmlns:a16="http://schemas.microsoft.com/office/drawing/2014/main" id="{616832D3-9396-F84D-BE0D-AA153EA275DA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133503" y="4548261"/>
            <a:ext cx="613358" cy="613358"/>
          </a:xfrm>
          <a:prstGeom prst="rect">
            <a:avLst/>
          </a:prstGeom>
        </p:spPr>
      </p:pic>
      <p:pic>
        <p:nvPicPr>
          <p:cNvPr id="133" name="Graphic 114">
            <a:extLst>
              <a:ext uri="{FF2B5EF4-FFF2-40B4-BE49-F238E27FC236}">
                <a16:creationId xmlns:a16="http://schemas.microsoft.com/office/drawing/2014/main" id="{704225E9-6262-CE49-8A0D-8D1FBF382F14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348453" y="1749349"/>
            <a:ext cx="474995" cy="4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F805DD42-71A5-8F49-831F-C36616138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3388937" cy="1252589"/>
          </a:xfrm>
          <a:custGeom>
            <a:avLst/>
            <a:gdLst>
              <a:gd name="connsiteX0" fmla="*/ 0 w 5468124"/>
              <a:gd name="connsiteY0" fmla="*/ 0 h 2021079"/>
              <a:gd name="connsiteX1" fmla="*/ 5468124 w 5468124"/>
              <a:gd name="connsiteY1" fmla="*/ 0 h 2021079"/>
              <a:gd name="connsiteX2" fmla="*/ 5468124 w 5468124"/>
              <a:gd name="connsiteY2" fmla="*/ 2021079 h 2021079"/>
              <a:gd name="connsiteX3" fmla="*/ 0 w 5468124"/>
              <a:gd name="connsiteY3" fmla="*/ 2021079 h 202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8124" h="2021079">
                <a:moveTo>
                  <a:pt x="0" y="0"/>
                </a:moveTo>
                <a:lnTo>
                  <a:pt x="5468124" y="0"/>
                </a:lnTo>
                <a:lnTo>
                  <a:pt x="5468124" y="2021079"/>
                </a:lnTo>
                <a:lnTo>
                  <a:pt x="0" y="2021079"/>
                </a:lnTo>
                <a:close/>
              </a:path>
            </a:pathLst>
          </a:cu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396567FB-6B0A-8C43-8561-DD4115A1FE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319987"/>
            <a:ext cx="3388929" cy="1252589"/>
          </a:xfrm>
          <a:custGeom>
            <a:avLst/>
            <a:gdLst>
              <a:gd name="connsiteX0" fmla="*/ 5468124 w 5468124"/>
              <a:gd name="connsiteY0" fmla="*/ 0 h 2021079"/>
              <a:gd name="connsiteX1" fmla="*/ 0 w 5468124"/>
              <a:gd name="connsiteY1" fmla="*/ 0 h 2021079"/>
              <a:gd name="connsiteX2" fmla="*/ 0 w 5468124"/>
              <a:gd name="connsiteY2" fmla="*/ 2021079 h 2021079"/>
              <a:gd name="connsiteX3" fmla="*/ 5468124 w 5468124"/>
              <a:gd name="connsiteY3" fmla="*/ 2021079 h 202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8124" h="2021079">
                <a:moveTo>
                  <a:pt x="5468124" y="0"/>
                </a:moveTo>
                <a:lnTo>
                  <a:pt x="0" y="0"/>
                </a:lnTo>
                <a:lnTo>
                  <a:pt x="0" y="2021079"/>
                </a:lnTo>
                <a:lnTo>
                  <a:pt x="5468124" y="202107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C5AB4A-8C2B-9A4E-AC50-2D25C2D7C481}"/>
              </a:ext>
            </a:extLst>
          </p:cNvPr>
          <p:cNvSpPr/>
          <p:nvPr userDrawn="1"/>
        </p:nvSpPr>
        <p:spPr>
          <a:xfrm>
            <a:off x="3494220" y="-5374"/>
            <a:ext cx="2281466" cy="256664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xima Nova" panose="02000506030000020004" pitchFamily="50" charset="0"/>
            </a:endParaRPr>
          </a:p>
        </p:txBody>
      </p:sp>
      <p:pic>
        <p:nvPicPr>
          <p:cNvPr id="6" name="Picture 12" descr="A picture containing game, sport, ball, racket&#10;&#10;Description automatically generated">
            <a:extLst>
              <a:ext uri="{FF2B5EF4-FFF2-40B4-BE49-F238E27FC236}">
                <a16:creationId xmlns:a16="http://schemas.microsoft.com/office/drawing/2014/main" id="{1B3B17A0-1513-7442-93CB-8582123CC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970" y="917"/>
            <a:ext cx="2073333" cy="2571659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6AC883D5-CB1D-F145-8D09-91B6F90764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587" y="3421"/>
            <a:ext cx="1911879" cy="2566649"/>
          </a:xfrm>
          <a:prstGeom prst="rect">
            <a:avLst/>
          </a:prstGeom>
        </p:spPr>
      </p:pic>
      <p:pic>
        <p:nvPicPr>
          <p:cNvPr id="10" name="Picture 7" descr="A group of people on a court with a racket&#10;&#10;Description automatically generated">
            <a:extLst>
              <a:ext uri="{FF2B5EF4-FFF2-40B4-BE49-F238E27FC236}">
                <a16:creationId xmlns:a16="http://schemas.microsoft.com/office/drawing/2014/main" id="{E1E99F88-B947-1C42-B34B-8A8BCE226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0482" y="2639115"/>
            <a:ext cx="1609293" cy="238919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785DA47-5488-4140-B94B-775F90DBBB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639115"/>
            <a:ext cx="1381125" cy="2383860"/>
          </a:xfrm>
          <a:prstGeom prst="rect">
            <a:avLst/>
          </a:prstGeom>
        </p:spPr>
      </p:pic>
      <p:pic>
        <p:nvPicPr>
          <p:cNvPr id="12" name="Image 11" descr="Une image contenant personne, tenant, homme, table&#10;&#10;Description générée automatiquement">
            <a:extLst>
              <a:ext uri="{FF2B5EF4-FFF2-40B4-BE49-F238E27FC236}">
                <a16:creationId xmlns:a16="http://schemas.microsoft.com/office/drawing/2014/main" id="{960F1647-C6E2-7D49-842B-0C2F61BCDC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6750" y="-5375"/>
            <a:ext cx="1477312" cy="2566649"/>
          </a:xfrm>
          <a:prstGeom prst="rect">
            <a:avLst/>
          </a:prstGeom>
        </p:spPr>
      </p:pic>
      <p:pic>
        <p:nvPicPr>
          <p:cNvPr id="14" name="Picture 5" descr="A picture containing sport, game, outdoor, man&#10;&#10;Description automatically generated">
            <a:extLst>
              <a:ext uri="{FF2B5EF4-FFF2-40B4-BE49-F238E27FC236}">
                <a16:creationId xmlns:a16="http://schemas.microsoft.com/office/drawing/2014/main" id="{FE8AE8D6-1C10-2240-B01C-7DD5D68A64C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394" y="2637467"/>
            <a:ext cx="2352605" cy="1323341"/>
          </a:xfrm>
          <a:prstGeom prst="rect">
            <a:avLst/>
          </a:prstGeom>
        </p:spPr>
      </p:pic>
      <p:pic>
        <p:nvPicPr>
          <p:cNvPr id="15" name="Image 14" descr="Une image contenant jeu, sport, boule, raquette&#10;&#10;Description générée automatiquement">
            <a:extLst>
              <a:ext uri="{FF2B5EF4-FFF2-40B4-BE49-F238E27FC236}">
                <a16:creationId xmlns:a16="http://schemas.microsoft.com/office/drawing/2014/main" id="{B1F2ABBE-0EA4-6447-B993-44F4A14BC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2923" y="4032239"/>
            <a:ext cx="2349077" cy="130364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5F5280A-EA3B-224A-84C4-C2E32E059A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362" y="2637467"/>
            <a:ext cx="1970343" cy="13118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A609F6F-1081-9042-A550-4F947AB30C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02152"/>
            <a:ext cx="2647950" cy="176529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C24F558-9FD8-2945-B266-BCF89739895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912" y="4009632"/>
            <a:ext cx="1973719" cy="131033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4FB1FDD-6F09-9448-8068-FFE6F61AA74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179" y="2639116"/>
            <a:ext cx="1966967" cy="131033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A24B530-FACB-434A-83A2-EBFF4715CAF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652" y="4009632"/>
            <a:ext cx="1965496" cy="131033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0E702CF-D23E-CF4E-9C3B-09C797B533D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722" y="2637467"/>
            <a:ext cx="1970191" cy="131346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134A29B2-53BC-A040-8F78-396B4946697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081" y="4007984"/>
            <a:ext cx="1967843" cy="13118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C61A31-D983-6F4A-842D-55324D479EEE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358" y="5412939"/>
            <a:ext cx="2167592" cy="144506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14D91F0-6E68-8342-9AD3-81E875686778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883" y="5412939"/>
            <a:ext cx="2160699" cy="144046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0E2AF6C-BE08-5F48-ACE5-75C7CBF9898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415" y="5412939"/>
            <a:ext cx="2203485" cy="146899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B982C26-DEF0-B949-87B8-7672D31B85C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1924" y="5398721"/>
            <a:ext cx="2203094" cy="146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47 -4.81481E-6 L -1.25E-6 -4.81481E-6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23451 -3.7037E-6 L 1.25E-6 -3.7037E-6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4A78848-0FA6-424B-9C19-98D0AC5C3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74" y="85725"/>
            <a:ext cx="12014049" cy="66711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94219F-EBA4-8641-A81E-AFA351642A5E}"/>
              </a:ext>
            </a:extLst>
          </p:cNvPr>
          <p:cNvSpPr/>
          <p:nvPr userDrawn="1"/>
        </p:nvSpPr>
        <p:spPr>
          <a:xfrm>
            <a:off x="88974" y="85725"/>
            <a:ext cx="12014049" cy="6671188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4" name="Titre 16">
            <a:extLst>
              <a:ext uri="{FF2B5EF4-FFF2-40B4-BE49-F238E27FC236}">
                <a16:creationId xmlns:a16="http://schemas.microsoft.com/office/drawing/2014/main" id="{FD9BDD97-46EC-AD45-BCCB-E685549789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428" y="3092258"/>
            <a:ext cx="7651143" cy="951130"/>
          </a:xfrm>
          <a:prstGeom prst="rect">
            <a:avLst/>
          </a:prstGeom>
        </p:spPr>
        <p:txBody>
          <a:bodyPr/>
          <a:lstStyle>
            <a:lvl1pPr>
              <a:defRPr sz="4400" b="1" i="0">
                <a:solidFill>
                  <a:schemeClr val="bg1"/>
                </a:solidFill>
                <a:latin typeface="Trade Gothic LT Pro Bold Conden" panose="020B0503040303020004" pitchFamily="34" charset="77"/>
              </a:defRPr>
            </a:lvl1pPr>
          </a:lstStyle>
          <a:p>
            <a:r>
              <a:rPr lang="fr-FR" dirty="0"/>
              <a:t>Modifiez le style du sous 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1EA34C2-0DCC-5C4D-9687-845BE42C3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903" y="5757777"/>
            <a:ext cx="595168" cy="8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1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F270FED-D212-453A-8334-F8212538E51D}"/>
              </a:ext>
            </a:extLst>
          </p:cNvPr>
          <p:cNvSpPr/>
          <p:nvPr userDrawn="1"/>
        </p:nvSpPr>
        <p:spPr>
          <a:xfrm>
            <a:off x="350715" y="360745"/>
            <a:ext cx="5248002" cy="5257044"/>
          </a:xfrm>
          <a:custGeom>
            <a:avLst/>
            <a:gdLst>
              <a:gd name="connsiteX0" fmla="*/ 5094721 w 5248002"/>
              <a:gd name="connsiteY0" fmla="*/ 0 h 5257044"/>
              <a:gd name="connsiteX1" fmla="*/ 5248002 w 5248002"/>
              <a:gd name="connsiteY1" fmla="*/ 0 h 5257044"/>
              <a:gd name="connsiteX2" fmla="*/ 0 w 5248002"/>
              <a:gd name="connsiteY2" fmla="*/ 5257044 h 5257044"/>
              <a:gd name="connsiteX3" fmla="*/ 0 w 5248002"/>
              <a:gd name="connsiteY3" fmla="*/ 5103499 h 5257044"/>
              <a:gd name="connsiteX4" fmla="*/ 5094721 w 5248002"/>
              <a:gd name="connsiteY4" fmla="*/ 0 h 525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8002" h="5257044">
                <a:moveTo>
                  <a:pt x="5094721" y="0"/>
                </a:moveTo>
                <a:lnTo>
                  <a:pt x="5248002" y="0"/>
                </a:lnTo>
                <a:lnTo>
                  <a:pt x="0" y="5257044"/>
                </a:lnTo>
                <a:lnTo>
                  <a:pt x="0" y="5103499"/>
                </a:lnTo>
                <a:lnTo>
                  <a:pt x="5094721" y="0"/>
                </a:ln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7268512-7684-4E84-B2B5-948D908DD3C0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88DE2C-2C46-428C-869A-F69BD1FDBFFF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A50454F-1030-4D38-9E51-B084DEA5B55D}"/>
              </a:ext>
            </a:extLst>
          </p:cNvPr>
          <p:cNvSpPr/>
          <p:nvPr userDrawn="1"/>
        </p:nvSpPr>
        <p:spPr>
          <a:xfrm rot="5400000">
            <a:off x="-41936" y="3256364"/>
            <a:ext cx="1378972" cy="1295103"/>
          </a:xfrm>
          <a:custGeom>
            <a:avLst/>
            <a:gdLst>
              <a:gd name="connsiteX0" fmla="*/ 0 w 1378972"/>
              <a:gd name="connsiteY0" fmla="*/ 1304509 h 1304509"/>
              <a:gd name="connsiteX1" fmla="*/ 1302265 w 1378972"/>
              <a:gd name="connsiteY1" fmla="*/ 0 h 1304509"/>
              <a:gd name="connsiteX2" fmla="*/ 1378972 w 1378972"/>
              <a:gd name="connsiteY2" fmla="*/ 76707 h 1304509"/>
              <a:gd name="connsiteX3" fmla="*/ 153282 w 1378972"/>
              <a:gd name="connsiteY3" fmla="*/ 1304509 h 130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8972" h="1304509">
                <a:moveTo>
                  <a:pt x="0" y="1304509"/>
                </a:moveTo>
                <a:lnTo>
                  <a:pt x="1302265" y="0"/>
                </a:lnTo>
                <a:lnTo>
                  <a:pt x="1378972" y="76707"/>
                </a:lnTo>
                <a:lnTo>
                  <a:pt x="153282" y="1304509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A5F7DEA-8218-47AE-A987-A34383683E79}"/>
              </a:ext>
            </a:extLst>
          </p:cNvPr>
          <p:cNvSpPr/>
          <p:nvPr userDrawn="1"/>
        </p:nvSpPr>
        <p:spPr>
          <a:xfrm>
            <a:off x="9754164" y="4415963"/>
            <a:ext cx="2437837" cy="2442037"/>
          </a:xfrm>
          <a:custGeom>
            <a:avLst/>
            <a:gdLst>
              <a:gd name="connsiteX0" fmla="*/ 2437837 w 2437837"/>
              <a:gd name="connsiteY0" fmla="*/ 0 h 2442037"/>
              <a:gd name="connsiteX1" fmla="*/ 2437837 w 2437837"/>
              <a:gd name="connsiteY1" fmla="*/ 153545 h 2442037"/>
              <a:gd name="connsiteX2" fmla="*/ 153281 w 2437837"/>
              <a:gd name="connsiteY2" fmla="*/ 2442037 h 2442037"/>
              <a:gd name="connsiteX3" fmla="*/ 0 w 2437837"/>
              <a:gd name="connsiteY3" fmla="*/ 2442037 h 244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837" h="2442037">
                <a:moveTo>
                  <a:pt x="2437837" y="0"/>
                </a:moveTo>
                <a:lnTo>
                  <a:pt x="2437837" y="153545"/>
                </a:lnTo>
                <a:lnTo>
                  <a:pt x="153281" y="2442037"/>
                </a:lnTo>
                <a:lnTo>
                  <a:pt x="0" y="2442037"/>
                </a:ln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0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F270FED-D212-453A-8334-F8212538E51D}"/>
              </a:ext>
            </a:extLst>
          </p:cNvPr>
          <p:cNvSpPr/>
          <p:nvPr userDrawn="1"/>
        </p:nvSpPr>
        <p:spPr>
          <a:xfrm>
            <a:off x="350715" y="360745"/>
            <a:ext cx="5248002" cy="5257044"/>
          </a:xfrm>
          <a:custGeom>
            <a:avLst/>
            <a:gdLst>
              <a:gd name="connsiteX0" fmla="*/ 5094721 w 5248002"/>
              <a:gd name="connsiteY0" fmla="*/ 0 h 5257044"/>
              <a:gd name="connsiteX1" fmla="*/ 5248002 w 5248002"/>
              <a:gd name="connsiteY1" fmla="*/ 0 h 5257044"/>
              <a:gd name="connsiteX2" fmla="*/ 0 w 5248002"/>
              <a:gd name="connsiteY2" fmla="*/ 5257044 h 5257044"/>
              <a:gd name="connsiteX3" fmla="*/ 0 w 5248002"/>
              <a:gd name="connsiteY3" fmla="*/ 5103499 h 5257044"/>
              <a:gd name="connsiteX4" fmla="*/ 5094721 w 5248002"/>
              <a:gd name="connsiteY4" fmla="*/ 0 h 525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8002" h="5257044">
                <a:moveTo>
                  <a:pt x="5094721" y="0"/>
                </a:moveTo>
                <a:lnTo>
                  <a:pt x="5248002" y="0"/>
                </a:lnTo>
                <a:lnTo>
                  <a:pt x="0" y="5257044"/>
                </a:lnTo>
                <a:lnTo>
                  <a:pt x="0" y="5103499"/>
                </a:lnTo>
                <a:lnTo>
                  <a:pt x="5094721" y="0"/>
                </a:ln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7268512-7684-4E84-B2B5-948D908DD3C0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88DE2C-2C46-428C-869A-F69BD1FDBFFF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A50454F-1030-4D38-9E51-B084DEA5B55D}"/>
              </a:ext>
            </a:extLst>
          </p:cNvPr>
          <p:cNvSpPr/>
          <p:nvPr userDrawn="1"/>
        </p:nvSpPr>
        <p:spPr>
          <a:xfrm rot="5400000">
            <a:off x="-41936" y="3256364"/>
            <a:ext cx="1378972" cy="1295103"/>
          </a:xfrm>
          <a:custGeom>
            <a:avLst/>
            <a:gdLst>
              <a:gd name="connsiteX0" fmla="*/ 0 w 1378972"/>
              <a:gd name="connsiteY0" fmla="*/ 1304509 h 1304509"/>
              <a:gd name="connsiteX1" fmla="*/ 1302265 w 1378972"/>
              <a:gd name="connsiteY1" fmla="*/ 0 h 1304509"/>
              <a:gd name="connsiteX2" fmla="*/ 1378972 w 1378972"/>
              <a:gd name="connsiteY2" fmla="*/ 76707 h 1304509"/>
              <a:gd name="connsiteX3" fmla="*/ 153282 w 1378972"/>
              <a:gd name="connsiteY3" fmla="*/ 1304509 h 130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8972" h="1304509">
                <a:moveTo>
                  <a:pt x="0" y="1304509"/>
                </a:moveTo>
                <a:lnTo>
                  <a:pt x="1302265" y="0"/>
                </a:lnTo>
                <a:lnTo>
                  <a:pt x="1378972" y="76707"/>
                </a:lnTo>
                <a:lnTo>
                  <a:pt x="153282" y="1304509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A5F7DEA-8218-47AE-A987-A34383683E79}"/>
              </a:ext>
            </a:extLst>
          </p:cNvPr>
          <p:cNvSpPr/>
          <p:nvPr userDrawn="1"/>
        </p:nvSpPr>
        <p:spPr>
          <a:xfrm>
            <a:off x="9754164" y="4415963"/>
            <a:ext cx="2437837" cy="2442037"/>
          </a:xfrm>
          <a:custGeom>
            <a:avLst/>
            <a:gdLst>
              <a:gd name="connsiteX0" fmla="*/ 2437837 w 2437837"/>
              <a:gd name="connsiteY0" fmla="*/ 0 h 2442037"/>
              <a:gd name="connsiteX1" fmla="*/ 2437837 w 2437837"/>
              <a:gd name="connsiteY1" fmla="*/ 153545 h 2442037"/>
              <a:gd name="connsiteX2" fmla="*/ 153281 w 2437837"/>
              <a:gd name="connsiteY2" fmla="*/ 2442037 h 2442037"/>
              <a:gd name="connsiteX3" fmla="*/ 0 w 2437837"/>
              <a:gd name="connsiteY3" fmla="*/ 2442037 h 244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837" h="2442037">
                <a:moveTo>
                  <a:pt x="2437837" y="0"/>
                </a:moveTo>
                <a:lnTo>
                  <a:pt x="2437837" y="153545"/>
                </a:lnTo>
                <a:lnTo>
                  <a:pt x="153281" y="2442037"/>
                </a:lnTo>
                <a:lnTo>
                  <a:pt x="0" y="2442037"/>
                </a:ln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8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2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5565408"/>
            <a:ext cx="10363200" cy="4458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PRESENTATION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075396"/>
            <a:ext cx="8534400" cy="359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pic>
        <p:nvPicPr>
          <p:cNvPr id="4" name="Image 1" descr="03_FFT_POWERPOINT_16-9_FOND_PAGE_TEXTE.jpg">
            <a:extLst>
              <a:ext uri="{FF2B5EF4-FFF2-40B4-BE49-F238E27FC236}">
                <a16:creationId xmlns:a16="http://schemas.microsoft.com/office/drawing/2014/main" id="{8B6B9F54-C8C4-4BEE-BFA3-19FE2552C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58456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é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3194788"/>
            <a:ext cx="10363200" cy="4458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716871"/>
            <a:ext cx="8534400" cy="359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4551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ourant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673951" y="305515"/>
            <a:ext cx="10664784" cy="4088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baseline="0">
                <a:solidFill>
                  <a:srgbClr val="002857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673951" y="773119"/>
            <a:ext cx="10664784" cy="386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2400" b="1" baseline="0">
                <a:solidFill>
                  <a:srgbClr val="C85A19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PAGE</a:t>
            </a:r>
          </a:p>
        </p:txBody>
      </p:sp>
    </p:spTree>
    <p:extLst>
      <p:ext uri="{BB962C8B-B14F-4D97-AF65-F5344CB8AC3E}">
        <p14:creationId xmlns:p14="http://schemas.microsoft.com/office/powerpoint/2010/main" val="240545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ourant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58233" y="1315123"/>
            <a:ext cx="10704665" cy="467999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85A19"/>
              </a:buClr>
              <a:buNone/>
              <a:defRPr sz="1867">
                <a:solidFill>
                  <a:srgbClr val="002857"/>
                </a:solidFill>
                <a:latin typeface="Arial"/>
                <a:cs typeface="Arial"/>
              </a:defRPr>
            </a:lvl1pPr>
            <a:lvl2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867">
                <a:solidFill>
                  <a:srgbClr val="002857"/>
                </a:solidFill>
                <a:latin typeface="Arial"/>
                <a:cs typeface="Arial"/>
              </a:defRPr>
            </a:lvl2pPr>
            <a:lvl3pPr marL="596885" indent="-241294">
              <a:buClr>
                <a:srgbClr val="C85A19"/>
              </a:buClr>
              <a:defRPr sz="1600">
                <a:solidFill>
                  <a:srgbClr val="002857"/>
                </a:solidFill>
                <a:latin typeface="Arial"/>
                <a:cs typeface="Arial"/>
              </a:defRPr>
            </a:lvl3pPr>
            <a:lvl4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600" i="1">
                <a:solidFill>
                  <a:srgbClr val="002857"/>
                </a:solidFill>
                <a:latin typeface="Arial"/>
                <a:cs typeface="Arial"/>
              </a:defRPr>
            </a:lvl4pPr>
            <a:lvl5pPr marL="1079473" indent="-241294">
              <a:buClr>
                <a:srgbClr val="C85A19"/>
              </a:buClr>
              <a:buFont typeface="Courier New"/>
              <a:buChar char="o"/>
              <a:defRPr sz="1333">
                <a:solidFill>
                  <a:srgbClr val="00285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673951" y="305515"/>
            <a:ext cx="10664784" cy="4088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baseline="0">
                <a:solidFill>
                  <a:srgbClr val="002857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673951" y="773119"/>
            <a:ext cx="10664784" cy="386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2400" b="1" baseline="0">
                <a:solidFill>
                  <a:srgbClr val="C85A19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PAGE</a:t>
            </a:r>
          </a:p>
        </p:txBody>
      </p:sp>
    </p:spTree>
    <p:extLst>
      <p:ext uri="{BB962C8B-B14F-4D97-AF65-F5344CB8AC3E}">
        <p14:creationId xmlns:p14="http://schemas.microsoft.com/office/powerpoint/2010/main" val="368590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ourante 1 visuel et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6330" y="1565275"/>
            <a:ext cx="629708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rgbClr val="002857"/>
                </a:solidFill>
                <a:latin typeface="Arial"/>
                <a:cs typeface="Arial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7373195" y="1565275"/>
            <a:ext cx="4185333" cy="4114800"/>
          </a:xfrm>
          <a:prstGeom prst="rect">
            <a:avLst/>
          </a:prstGeom>
        </p:spPr>
        <p:txBody>
          <a:bodyPr/>
          <a:lstStyle>
            <a:lvl1pPr marL="380990" indent="-380990">
              <a:buClr>
                <a:srgbClr val="C85A19"/>
              </a:buClr>
              <a:buFont typeface="Arial"/>
              <a:buChar char="•"/>
              <a:defRPr sz="1867">
                <a:solidFill>
                  <a:srgbClr val="002857"/>
                </a:solidFill>
                <a:latin typeface="Arial"/>
                <a:cs typeface="Arial"/>
              </a:defRPr>
            </a:lvl1pPr>
            <a:lvl2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867">
                <a:solidFill>
                  <a:srgbClr val="002857"/>
                </a:solidFill>
                <a:latin typeface="+mn-lt"/>
              </a:defRPr>
            </a:lvl2pPr>
            <a:lvl3pPr marL="596885" indent="-241294">
              <a:buClr>
                <a:srgbClr val="C85A19"/>
              </a:buClr>
              <a:defRPr sz="1600">
                <a:solidFill>
                  <a:srgbClr val="002857"/>
                </a:solidFill>
                <a:latin typeface="+mn-lt"/>
              </a:defRPr>
            </a:lvl3pPr>
            <a:lvl4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600" i="1">
                <a:solidFill>
                  <a:srgbClr val="002857"/>
                </a:solidFill>
                <a:latin typeface="+mn-lt"/>
              </a:defRPr>
            </a:lvl4pPr>
            <a:lvl5pPr marL="1079473" indent="-241294">
              <a:buClr>
                <a:srgbClr val="C85A19"/>
              </a:buClr>
              <a:buFont typeface="Courier New"/>
              <a:buChar char="o"/>
              <a:defRPr sz="1333">
                <a:solidFill>
                  <a:srgbClr val="002857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673951" y="305515"/>
            <a:ext cx="10664784" cy="4088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baseline="0">
                <a:solidFill>
                  <a:srgbClr val="002857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673951" y="773119"/>
            <a:ext cx="10664784" cy="386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2400" b="1" baseline="0">
                <a:solidFill>
                  <a:srgbClr val="C85A19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PAGE</a:t>
            </a:r>
          </a:p>
        </p:txBody>
      </p:sp>
    </p:spTree>
    <p:extLst>
      <p:ext uri="{BB962C8B-B14F-4D97-AF65-F5344CB8AC3E}">
        <p14:creationId xmlns:p14="http://schemas.microsoft.com/office/powerpoint/2010/main" val="31160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ourante 2 visuel et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6330" y="1565275"/>
            <a:ext cx="629708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rgbClr val="002857"/>
                </a:solidFill>
                <a:latin typeface="Arial"/>
                <a:cs typeface="Arial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7373195" y="1565275"/>
            <a:ext cx="4185333" cy="4114800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marL="380990" indent="-380990">
              <a:buClr>
                <a:srgbClr val="C85A19"/>
              </a:buClr>
              <a:buFont typeface="Arial"/>
              <a:buChar char="•"/>
              <a:defRPr sz="1867">
                <a:solidFill>
                  <a:srgbClr val="6E6E6E"/>
                </a:solidFill>
                <a:latin typeface="Arial"/>
                <a:cs typeface="Arial"/>
              </a:defRPr>
            </a:lvl1pPr>
            <a:lvl2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867">
                <a:solidFill>
                  <a:srgbClr val="6E6E6E"/>
                </a:solidFill>
                <a:latin typeface="+mn-lt"/>
              </a:defRPr>
            </a:lvl2pPr>
            <a:lvl3pPr marL="596885" indent="-241294">
              <a:buClr>
                <a:srgbClr val="C85A19"/>
              </a:buClr>
              <a:defRPr sz="1600">
                <a:solidFill>
                  <a:srgbClr val="6E6E6E"/>
                </a:solidFill>
                <a:latin typeface="+mn-lt"/>
              </a:defRPr>
            </a:lvl3pPr>
            <a:lvl4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600" i="1">
                <a:solidFill>
                  <a:srgbClr val="6E6E6E"/>
                </a:solidFill>
                <a:latin typeface="+mn-lt"/>
              </a:defRPr>
            </a:lvl4pPr>
            <a:lvl5pPr marL="1079473" indent="-241294">
              <a:buClr>
                <a:srgbClr val="C85A19"/>
              </a:buClr>
              <a:buFont typeface="Courier New"/>
              <a:buChar char="o"/>
              <a:defRPr sz="1333">
                <a:solidFill>
                  <a:srgbClr val="6E6E6E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673951" y="305515"/>
            <a:ext cx="10664784" cy="4088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baseline="0">
                <a:solidFill>
                  <a:srgbClr val="002857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673951" y="773119"/>
            <a:ext cx="10664784" cy="386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2400" b="1" baseline="0">
                <a:solidFill>
                  <a:srgbClr val="C85A19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PAGE</a:t>
            </a:r>
          </a:p>
        </p:txBody>
      </p:sp>
    </p:spTree>
    <p:extLst>
      <p:ext uri="{BB962C8B-B14F-4D97-AF65-F5344CB8AC3E}">
        <p14:creationId xmlns:p14="http://schemas.microsoft.com/office/powerpoint/2010/main" val="2875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673951" y="305515"/>
            <a:ext cx="10664784" cy="40883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 baseline="0">
                <a:solidFill>
                  <a:srgbClr val="002857"/>
                </a:solidFill>
                <a:latin typeface="Trade Gothic LT Pro Bold Conden" panose="020B0503040303020004" pitchFamily="34" charset="77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673951" y="773119"/>
            <a:ext cx="10664784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000" b="0" i="0" baseline="0">
                <a:solidFill>
                  <a:srgbClr val="C85A19"/>
                </a:solidFill>
                <a:latin typeface="Trade Gothic LT Pro Condensed N" panose="020B0506040303020004" pitchFamily="34" charset="77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PAGE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E238B9A8-E68A-D84B-8911-1CCA1688D94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58813" y="1314450"/>
            <a:ext cx="10704512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F497D"/>
                </a:solidFill>
                <a:latin typeface="Gotham Book Regular" panose="02000603040000020004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1" name="Freeform: Shape 17">
            <a:extLst>
              <a:ext uri="{FF2B5EF4-FFF2-40B4-BE49-F238E27FC236}">
                <a16:creationId xmlns:a16="http://schemas.microsoft.com/office/drawing/2014/main" id="{AD13C9CD-1825-444F-B482-E4DB7E85A44A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12" name="Freeform: Shape 18">
            <a:extLst>
              <a:ext uri="{FF2B5EF4-FFF2-40B4-BE49-F238E27FC236}">
                <a16:creationId xmlns:a16="http://schemas.microsoft.com/office/drawing/2014/main" id="{807508D0-C436-DA40-A8DB-D91C28A92DD5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4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ourante 2 colonn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335573" y="1315123"/>
            <a:ext cx="5280000" cy="4679997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marL="0" indent="0">
              <a:buClr>
                <a:srgbClr val="C85A19"/>
              </a:buClr>
              <a:buNone/>
              <a:defRPr sz="1867">
                <a:solidFill>
                  <a:srgbClr val="6E6E6E"/>
                </a:solidFill>
                <a:latin typeface="Arial"/>
                <a:cs typeface="Arial"/>
              </a:defRPr>
            </a:lvl1pPr>
            <a:lvl2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867">
                <a:solidFill>
                  <a:srgbClr val="6E6E6E"/>
                </a:solidFill>
                <a:latin typeface="Arial"/>
                <a:cs typeface="Arial"/>
              </a:defRPr>
            </a:lvl2pPr>
            <a:lvl3pPr marL="596885" indent="-241294">
              <a:buClr>
                <a:srgbClr val="C85A19"/>
              </a:buClr>
              <a:defRPr sz="1600">
                <a:solidFill>
                  <a:srgbClr val="6E6E6E"/>
                </a:solidFill>
                <a:latin typeface="Arial"/>
                <a:cs typeface="Arial"/>
              </a:defRPr>
            </a:lvl3pPr>
            <a:lvl4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600" i="1">
                <a:solidFill>
                  <a:srgbClr val="6E6E6E"/>
                </a:solidFill>
                <a:latin typeface="Arial"/>
                <a:cs typeface="Arial"/>
              </a:defRPr>
            </a:lvl4pPr>
            <a:lvl5pPr marL="1079473" indent="-241294">
              <a:buClr>
                <a:srgbClr val="C85A19"/>
              </a:buClr>
              <a:buFont typeface="Courier New"/>
              <a:buChar char="o"/>
              <a:defRPr sz="1333">
                <a:solidFill>
                  <a:srgbClr val="6E6E6E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1"/>
          </p:nvPr>
        </p:nvSpPr>
        <p:spPr>
          <a:xfrm>
            <a:off x="658965" y="1315122"/>
            <a:ext cx="5280000" cy="467999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85A19"/>
              </a:buClr>
              <a:buNone/>
              <a:defRPr sz="1867">
                <a:solidFill>
                  <a:srgbClr val="002857"/>
                </a:solidFill>
                <a:latin typeface="Arial"/>
                <a:cs typeface="Arial"/>
              </a:defRPr>
            </a:lvl1pPr>
            <a:lvl2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867">
                <a:solidFill>
                  <a:srgbClr val="002857"/>
                </a:solidFill>
                <a:latin typeface="Arial"/>
                <a:cs typeface="Arial"/>
              </a:defRPr>
            </a:lvl2pPr>
            <a:lvl3pPr marL="596885" indent="-241294">
              <a:buClr>
                <a:srgbClr val="C85A19"/>
              </a:buClr>
              <a:defRPr sz="1600">
                <a:solidFill>
                  <a:srgbClr val="002857"/>
                </a:solidFill>
                <a:latin typeface="Arial"/>
                <a:cs typeface="Arial"/>
              </a:defRPr>
            </a:lvl3pPr>
            <a:lvl4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600" i="1">
                <a:solidFill>
                  <a:srgbClr val="002857"/>
                </a:solidFill>
                <a:latin typeface="Arial"/>
                <a:cs typeface="Arial"/>
              </a:defRPr>
            </a:lvl4pPr>
            <a:lvl5pPr marL="1079473" indent="-241294">
              <a:buClr>
                <a:srgbClr val="C85A19"/>
              </a:buClr>
              <a:buFont typeface="Courier New"/>
              <a:buChar char="o"/>
              <a:defRPr sz="1333">
                <a:solidFill>
                  <a:srgbClr val="00285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673951" y="305515"/>
            <a:ext cx="10664784" cy="4088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baseline="0">
                <a:solidFill>
                  <a:srgbClr val="002857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673951" y="773119"/>
            <a:ext cx="10664784" cy="386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2400" b="1" baseline="0">
                <a:solidFill>
                  <a:srgbClr val="C85A19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PAGE</a:t>
            </a:r>
          </a:p>
        </p:txBody>
      </p:sp>
    </p:spTree>
    <p:extLst>
      <p:ext uri="{BB962C8B-B14F-4D97-AF65-F5344CB8AC3E}">
        <p14:creationId xmlns:p14="http://schemas.microsoft.com/office/powerpoint/2010/main" val="33689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657638"/>
            <a:ext cx="8534400" cy="9096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67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/ Nom / Fonction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843867" y="5287023"/>
            <a:ext cx="4318000" cy="2817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667" b="1" dirty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endParaRPr lang="fr-FR" sz="2667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4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 -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3132667" y="5596615"/>
            <a:ext cx="6316133" cy="9115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MESSAGE DE FIN DE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5439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8935-3D73-4C8D-83F7-84EA2470F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Trade Gothic LT Pro Bold Condensed No. 20" panose="020B05030403030200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33EE9-B82F-4766-85B9-0F3212690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C2891-1CF4-4074-A942-915EC440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fld id="{C66F9F71-3E8A-4667-B224-48F1B7287669}" type="datetimeFigureOut">
              <a:rPr lang="fr-FR" smtClean="0"/>
              <a:pPr/>
              <a:t>06/02/2025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4B9AD-029A-4D34-AE2A-2F4397BF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09F9D-B3EB-448C-8319-4A9A4C01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fld id="{C42E3611-A4B5-4E6E-81D4-28D73C1B27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2568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F270FED-D212-453A-8334-F8212538E51D}"/>
              </a:ext>
            </a:extLst>
          </p:cNvPr>
          <p:cNvSpPr/>
          <p:nvPr userDrawn="1"/>
        </p:nvSpPr>
        <p:spPr>
          <a:xfrm>
            <a:off x="350715" y="360745"/>
            <a:ext cx="5248002" cy="5257044"/>
          </a:xfrm>
          <a:custGeom>
            <a:avLst/>
            <a:gdLst>
              <a:gd name="connsiteX0" fmla="*/ 5094721 w 5248002"/>
              <a:gd name="connsiteY0" fmla="*/ 0 h 5257044"/>
              <a:gd name="connsiteX1" fmla="*/ 5248002 w 5248002"/>
              <a:gd name="connsiteY1" fmla="*/ 0 h 5257044"/>
              <a:gd name="connsiteX2" fmla="*/ 0 w 5248002"/>
              <a:gd name="connsiteY2" fmla="*/ 5257044 h 5257044"/>
              <a:gd name="connsiteX3" fmla="*/ 0 w 5248002"/>
              <a:gd name="connsiteY3" fmla="*/ 5103499 h 5257044"/>
              <a:gd name="connsiteX4" fmla="*/ 5094721 w 5248002"/>
              <a:gd name="connsiteY4" fmla="*/ 0 h 525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8002" h="5257044">
                <a:moveTo>
                  <a:pt x="5094721" y="0"/>
                </a:moveTo>
                <a:lnTo>
                  <a:pt x="5248002" y="0"/>
                </a:lnTo>
                <a:lnTo>
                  <a:pt x="0" y="5257044"/>
                </a:lnTo>
                <a:lnTo>
                  <a:pt x="0" y="5103499"/>
                </a:lnTo>
                <a:lnTo>
                  <a:pt x="5094721" y="0"/>
                </a:ln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7268512-7684-4E84-B2B5-948D908DD3C0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88DE2C-2C46-428C-869A-F69BD1FDBFFF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A50454F-1030-4D38-9E51-B084DEA5B55D}"/>
              </a:ext>
            </a:extLst>
          </p:cNvPr>
          <p:cNvSpPr/>
          <p:nvPr userDrawn="1"/>
        </p:nvSpPr>
        <p:spPr>
          <a:xfrm rot="5400000">
            <a:off x="-41936" y="3256364"/>
            <a:ext cx="1378972" cy="1295103"/>
          </a:xfrm>
          <a:custGeom>
            <a:avLst/>
            <a:gdLst>
              <a:gd name="connsiteX0" fmla="*/ 0 w 1378972"/>
              <a:gd name="connsiteY0" fmla="*/ 1304509 h 1304509"/>
              <a:gd name="connsiteX1" fmla="*/ 1302265 w 1378972"/>
              <a:gd name="connsiteY1" fmla="*/ 0 h 1304509"/>
              <a:gd name="connsiteX2" fmla="*/ 1378972 w 1378972"/>
              <a:gd name="connsiteY2" fmla="*/ 76707 h 1304509"/>
              <a:gd name="connsiteX3" fmla="*/ 153282 w 1378972"/>
              <a:gd name="connsiteY3" fmla="*/ 1304509 h 130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8972" h="1304509">
                <a:moveTo>
                  <a:pt x="0" y="1304509"/>
                </a:moveTo>
                <a:lnTo>
                  <a:pt x="1302265" y="0"/>
                </a:lnTo>
                <a:lnTo>
                  <a:pt x="1378972" y="76707"/>
                </a:lnTo>
                <a:lnTo>
                  <a:pt x="153282" y="1304509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A5F7DEA-8218-47AE-A987-A34383683E79}"/>
              </a:ext>
            </a:extLst>
          </p:cNvPr>
          <p:cNvSpPr/>
          <p:nvPr userDrawn="1"/>
        </p:nvSpPr>
        <p:spPr>
          <a:xfrm>
            <a:off x="9754164" y="4415963"/>
            <a:ext cx="2437837" cy="2442037"/>
          </a:xfrm>
          <a:custGeom>
            <a:avLst/>
            <a:gdLst>
              <a:gd name="connsiteX0" fmla="*/ 2437837 w 2437837"/>
              <a:gd name="connsiteY0" fmla="*/ 0 h 2442037"/>
              <a:gd name="connsiteX1" fmla="*/ 2437837 w 2437837"/>
              <a:gd name="connsiteY1" fmla="*/ 153545 h 2442037"/>
              <a:gd name="connsiteX2" fmla="*/ 153281 w 2437837"/>
              <a:gd name="connsiteY2" fmla="*/ 2442037 h 2442037"/>
              <a:gd name="connsiteX3" fmla="*/ 0 w 2437837"/>
              <a:gd name="connsiteY3" fmla="*/ 2442037 h 244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837" h="2442037">
                <a:moveTo>
                  <a:pt x="2437837" y="0"/>
                </a:moveTo>
                <a:lnTo>
                  <a:pt x="2437837" y="153545"/>
                </a:lnTo>
                <a:lnTo>
                  <a:pt x="153281" y="2442037"/>
                </a:lnTo>
                <a:lnTo>
                  <a:pt x="0" y="2442037"/>
                </a:ln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2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5565408"/>
            <a:ext cx="10363200" cy="4458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PRESENTATION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075396"/>
            <a:ext cx="8534400" cy="359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pic>
        <p:nvPicPr>
          <p:cNvPr id="4" name="Image 1" descr="03_FFT_POWERPOINT_16-9_FOND_PAGE_TEXTE.jpg">
            <a:extLst>
              <a:ext uri="{FF2B5EF4-FFF2-40B4-BE49-F238E27FC236}">
                <a16:creationId xmlns:a16="http://schemas.microsoft.com/office/drawing/2014/main" id="{8B6B9F54-C8C4-4BEE-BFA3-19FE2552C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58456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7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é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3194788"/>
            <a:ext cx="10363200" cy="4458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716871"/>
            <a:ext cx="8534400" cy="359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9459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ourant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673951" y="305515"/>
            <a:ext cx="10664784" cy="4088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baseline="0">
                <a:solidFill>
                  <a:srgbClr val="002857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673951" y="773119"/>
            <a:ext cx="10664784" cy="386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2400" b="1" baseline="0">
                <a:solidFill>
                  <a:srgbClr val="C85A19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PAGE</a:t>
            </a:r>
          </a:p>
        </p:txBody>
      </p:sp>
    </p:spTree>
    <p:extLst>
      <p:ext uri="{BB962C8B-B14F-4D97-AF65-F5344CB8AC3E}">
        <p14:creationId xmlns:p14="http://schemas.microsoft.com/office/powerpoint/2010/main" val="17072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ourant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58233" y="1315123"/>
            <a:ext cx="10704665" cy="467999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85A19"/>
              </a:buClr>
              <a:buNone/>
              <a:defRPr sz="1867">
                <a:solidFill>
                  <a:srgbClr val="002857"/>
                </a:solidFill>
                <a:latin typeface="Arial"/>
                <a:cs typeface="Arial"/>
              </a:defRPr>
            </a:lvl1pPr>
            <a:lvl2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867">
                <a:solidFill>
                  <a:srgbClr val="002857"/>
                </a:solidFill>
                <a:latin typeface="Arial"/>
                <a:cs typeface="Arial"/>
              </a:defRPr>
            </a:lvl2pPr>
            <a:lvl3pPr marL="596885" indent="-241294">
              <a:buClr>
                <a:srgbClr val="C85A19"/>
              </a:buClr>
              <a:defRPr sz="1600">
                <a:solidFill>
                  <a:srgbClr val="002857"/>
                </a:solidFill>
                <a:latin typeface="Arial"/>
                <a:cs typeface="Arial"/>
              </a:defRPr>
            </a:lvl3pPr>
            <a:lvl4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600" i="1">
                <a:solidFill>
                  <a:srgbClr val="002857"/>
                </a:solidFill>
                <a:latin typeface="Arial"/>
                <a:cs typeface="Arial"/>
              </a:defRPr>
            </a:lvl4pPr>
            <a:lvl5pPr marL="1079473" indent="-241294">
              <a:buClr>
                <a:srgbClr val="C85A19"/>
              </a:buClr>
              <a:buFont typeface="Courier New"/>
              <a:buChar char="o"/>
              <a:defRPr sz="1333">
                <a:solidFill>
                  <a:srgbClr val="00285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673951" y="305515"/>
            <a:ext cx="10664784" cy="4088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baseline="0">
                <a:solidFill>
                  <a:srgbClr val="002857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673951" y="773119"/>
            <a:ext cx="10664784" cy="386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2400" b="1" baseline="0">
                <a:solidFill>
                  <a:srgbClr val="C85A19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PAGE</a:t>
            </a:r>
          </a:p>
        </p:txBody>
      </p:sp>
    </p:spTree>
    <p:extLst>
      <p:ext uri="{BB962C8B-B14F-4D97-AF65-F5344CB8AC3E}">
        <p14:creationId xmlns:p14="http://schemas.microsoft.com/office/powerpoint/2010/main" val="396647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58233" y="1315123"/>
            <a:ext cx="10704665" cy="467999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85A19"/>
              </a:buClr>
              <a:buNone/>
              <a:defRPr sz="1800">
                <a:solidFill>
                  <a:srgbClr val="1F497D"/>
                </a:solidFill>
                <a:latin typeface="Gotham Book Regular" panose="02000603040000020004" pitchFamily="2" charset="77"/>
                <a:cs typeface="Arial"/>
              </a:defRPr>
            </a:lvl1pPr>
            <a:lvl2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867">
                <a:solidFill>
                  <a:srgbClr val="002857"/>
                </a:solidFill>
                <a:latin typeface="Gotham Book Regular" panose="02000603040000020004" pitchFamily="2" charset="77"/>
                <a:cs typeface="Arial"/>
              </a:defRPr>
            </a:lvl2pPr>
            <a:lvl3pPr marL="596885" indent="-241294">
              <a:buClr>
                <a:srgbClr val="C85A19"/>
              </a:buClr>
              <a:defRPr sz="1600">
                <a:solidFill>
                  <a:srgbClr val="002857"/>
                </a:solidFill>
                <a:latin typeface="Gotham Book Regular" panose="02000603040000020004" pitchFamily="2" charset="77"/>
                <a:cs typeface="Arial"/>
              </a:defRPr>
            </a:lvl3pPr>
            <a:lvl4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600" i="1">
                <a:solidFill>
                  <a:srgbClr val="002857"/>
                </a:solidFill>
                <a:latin typeface="Gotham Book Regular" panose="02000603040000020004" pitchFamily="2" charset="77"/>
                <a:cs typeface="Arial"/>
              </a:defRPr>
            </a:lvl4pPr>
            <a:lvl5pPr marL="1079473" indent="-241294">
              <a:buClr>
                <a:srgbClr val="C85A19"/>
              </a:buClr>
              <a:buFont typeface="Courier New"/>
              <a:buChar char="o"/>
              <a:defRPr sz="1333">
                <a:solidFill>
                  <a:srgbClr val="002857"/>
                </a:solidFill>
                <a:latin typeface="Gotham Book Regular" panose="02000603040000020004" pitchFamily="2" charset="77"/>
                <a:cs typeface="Arial"/>
              </a:defRPr>
            </a:lvl5pPr>
          </a:lstStyle>
          <a:p>
            <a:pPr lvl="0"/>
            <a:r>
              <a:rPr lang="fr-FR" dirty="0"/>
              <a:t>Insérez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CDD30DC-C0B3-FE4F-A1C0-6984C49F2D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951" y="305515"/>
            <a:ext cx="10664784" cy="40883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 baseline="0">
                <a:solidFill>
                  <a:srgbClr val="002857"/>
                </a:solidFill>
                <a:latin typeface="Trade Gothic LT Pro Bold Conden" panose="020B0503040303020004" pitchFamily="34" charset="77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DA8D2A1A-F19A-F644-80D1-765E9333AA1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73951" y="773119"/>
            <a:ext cx="10664784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000" b="0" i="0" baseline="0">
                <a:solidFill>
                  <a:srgbClr val="C85A19"/>
                </a:solidFill>
                <a:latin typeface="Trade Gothic LT Pro Condensed N" panose="020B0506040303020004" pitchFamily="34" charset="77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PAGE</a:t>
            </a:r>
          </a:p>
        </p:txBody>
      </p:sp>
      <p:sp>
        <p:nvSpPr>
          <p:cNvPr id="14" name="Freeform: Shape 17">
            <a:extLst>
              <a:ext uri="{FF2B5EF4-FFF2-40B4-BE49-F238E27FC236}">
                <a16:creationId xmlns:a16="http://schemas.microsoft.com/office/drawing/2014/main" id="{353856E3-5F28-2E4B-A226-C07592ADD302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88B386AC-5A48-BA4A-8343-025A9EEE8281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6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ourante 1 visuel et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6330" y="1565275"/>
            <a:ext cx="629708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rgbClr val="002857"/>
                </a:solidFill>
                <a:latin typeface="Arial"/>
                <a:cs typeface="Arial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7373195" y="1565275"/>
            <a:ext cx="4185333" cy="4114800"/>
          </a:xfrm>
          <a:prstGeom prst="rect">
            <a:avLst/>
          </a:prstGeom>
        </p:spPr>
        <p:txBody>
          <a:bodyPr/>
          <a:lstStyle>
            <a:lvl1pPr marL="380990" indent="-380990">
              <a:buClr>
                <a:srgbClr val="C85A19"/>
              </a:buClr>
              <a:buFont typeface="Arial"/>
              <a:buChar char="•"/>
              <a:defRPr sz="1867">
                <a:solidFill>
                  <a:srgbClr val="002857"/>
                </a:solidFill>
                <a:latin typeface="Arial"/>
                <a:cs typeface="Arial"/>
              </a:defRPr>
            </a:lvl1pPr>
            <a:lvl2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867">
                <a:solidFill>
                  <a:srgbClr val="002857"/>
                </a:solidFill>
                <a:latin typeface="+mn-lt"/>
              </a:defRPr>
            </a:lvl2pPr>
            <a:lvl3pPr marL="596885" indent="-241294">
              <a:buClr>
                <a:srgbClr val="C85A19"/>
              </a:buClr>
              <a:defRPr sz="1600">
                <a:solidFill>
                  <a:srgbClr val="002857"/>
                </a:solidFill>
                <a:latin typeface="+mn-lt"/>
              </a:defRPr>
            </a:lvl3pPr>
            <a:lvl4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600" i="1">
                <a:solidFill>
                  <a:srgbClr val="002857"/>
                </a:solidFill>
                <a:latin typeface="+mn-lt"/>
              </a:defRPr>
            </a:lvl4pPr>
            <a:lvl5pPr marL="1079473" indent="-241294">
              <a:buClr>
                <a:srgbClr val="C85A19"/>
              </a:buClr>
              <a:buFont typeface="Courier New"/>
              <a:buChar char="o"/>
              <a:defRPr sz="1333">
                <a:solidFill>
                  <a:srgbClr val="002857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673951" y="305515"/>
            <a:ext cx="10664784" cy="4088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baseline="0">
                <a:solidFill>
                  <a:srgbClr val="002857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673951" y="773119"/>
            <a:ext cx="10664784" cy="386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2400" b="1" baseline="0">
                <a:solidFill>
                  <a:srgbClr val="C85A19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PAGE</a:t>
            </a:r>
          </a:p>
        </p:txBody>
      </p:sp>
    </p:spTree>
    <p:extLst>
      <p:ext uri="{BB962C8B-B14F-4D97-AF65-F5344CB8AC3E}">
        <p14:creationId xmlns:p14="http://schemas.microsoft.com/office/powerpoint/2010/main" val="71779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ourante 2 visuel et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6330" y="1565275"/>
            <a:ext cx="629708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rgbClr val="002857"/>
                </a:solidFill>
                <a:latin typeface="Arial"/>
                <a:cs typeface="Arial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7373195" y="1565275"/>
            <a:ext cx="4185333" cy="4114800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marL="380990" indent="-380990">
              <a:buClr>
                <a:srgbClr val="C85A19"/>
              </a:buClr>
              <a:buFont typeface="Arial"/>
              <a:buChar char="•"/>
              <a:defRPr sz="1867">
                <a:solidFill>
                  <a:srgbClr val="6E6E6E"/>
                </a:solidFill>
                <a:latin typeface="Arial"/>
                <a:cs typeface="Arial"/>
              </a:defRPr>
            </a:lvl1pPr>
            <a:lvl2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867">
                <a:solidFill>
                  <a:srgbClr val="6E6E6E"/>
                </a:solidFill>
                <a:latin typeface="+mn-lt"/>
              </a:defRPr>
            </a:lvl2pPr>
            <a:lvl3pPr marL="596885" indent="-241294">
              <a:buClr>
                <a:srgbClr val="C85A19"/>
              </a:buClr>
              <a:defRPr sz="1600">
                <a:solidFill>
                  <a:srgbClr val="6E6E6E"/>
                </a:solidFill>
                <a:latin typeface="+mn-lt"/>
              </a:defRPr>
            </a:lvl3pPr>
            <a:lvl4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600" i="1">
                <a:solidFill>
                  <a:srgbClr val="6E6E6E"/>
                </a:solidFill>
                <a:latin typeface="+mn-lt"/>
              </a:defRPr>
            </a:lvl4pPr>
            <a:lvl5pPr marL="1079473" indent="-241294">
              <a:buClr>
                <a:srgbClr val="C85A19"/>
              </a:buClr>
              <a:buFont typeface="Courier New"/>
              <a:buChar char="o"/>
              <a:defRPr sz="1333">
                <a:solidFill>
                  <a:srgbClr val="6E6E6E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673951" y="305515"/>
            <a:ext cx="10664784" cy="4088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baseline="0">
                <a:solidFill>
                  <a:srgbClr val="002857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673951" y="773119"/>
            <a:ext cx="10664784" cy="386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2400" b="1" baseline="0">
                <a:solidFill>
                  <a:srgbClr val="C85A19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PAGE</a:t>
            </a:r>
          </a:p>
        </p:txBody>
      </p:sp>
    </p:spTree>
    <p:extLst>
      <p:ext uri="{BB962C8B-B14F-4D97-AF65-F5344CB8AC3E}">
        <p14:creationId xmlns:p14="http://schemas.microsoft.com/office/powerpoint/2010/main" val="30388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ourante 2 colonn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335573" y="1315123"/>
            <a:ext cx="5280000" cy="4679997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marL="0" indent="0">
              <a:buClr>
                <a:srgbClr val="C85A19"/>
              </a:buClr>
              <a:buNone/>
              <a:defRPr sz="1867">
                <a:solidFill>
                  <a:srgbClr val="6E6E6E"/>
                </a:solidFill>
                <a:latin typeface="Arial"/>
                <a:cs typeface="Arial"/>
              </a:defRPr>
            </a:lvl1pPr>
            <a:lvl2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867">
                <a:solidFill>
                  <a:srgbClr val="6E6E6E"/>
                </a:solidFill>
                <a:latin typeface="Arial"/>
                <a:cs typeface="Arial"/>
              </a:defRPr>
            </a:lvl2pPr>
            <a:lvl3pPr marL="596885" indent="-241294">
              <a:buClr>
                <a:srgbClr val="C85A19"/>
              </a:buClr>
              <a:defRPr sz="1600">
                <a:solidFill>
                  <a:srgbClr val="6E6E6E"/>
                </a:solidFill>
                <a:latin typeface="Arial"/>
                <a:cs typeface="Arial"/>
              </a:defRPr>
            </a:lvl3pPr>
            <a:lvl4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600" i="1">
                <a:solidFill>
                  <a:srgbClr val="6E6E6E"/>
                </a:solidFill>
                <a:latin typeface="Arial"/>
                <a:cs typeface="Arial"/>
              </a:defRPr>
            </a:lvl4pPr>
            <a:lvl5pPr marL="1079473" indent="-241294">
              <a:buClr>
                <a:srgbClr val="C85A19"/>
              </a:buClr>
              <a:buFont typeface="Courier New"/>
              <a:buChar char="o"/>
              <a:defRPr sz="1333">
                <a:solidFill>
                  <a:srgbClr val="6E6E6E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1"/>
          </p:nvPr>
        </p:nvSpPr>
        <p:spPr>
          <a:xfrm>
            <a:off x="658965" y="1315122"/>
            <a:ext cx="5280000" cy="467999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85A19"/>
              </a:buClr>
              <a:buNone/>
              <a:defRPr sz="1867">
                <a:solidFill>
                  <a:srgbClr val="002857"/>
                </a:solidFill>
                <a:latin typeface="Arial"/>
                <a:cs typeface="Arial"/>
              </a:defRPr>
            </a:lvl1pPr>
            <a:lvl2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867">
                <a:solidFill>
                  <a:srgbClr val="002857"/>
                </a:solidFill>
                <a:latin typeface="Arial"/>
                <a:cs typeface="Arial"/>
              </a:defRPr>
            </a:lvl2pPr>
            <a:lvl3pPr marL="596885" indent="-241294">
              <a:buClr>
                <a:srgbClr val="C85A19"/>
              </a:buClr>
              <a:defRPr sz="1600">
                <a:solidFill>
                  <a:srgbClr val="002857"/>
                </a:solidFill>
                <a:latin typeface="Arial"/>
                <a:cs typeface="Arial"/>
              </a:defRPr>
            </a:lvl3pPr>
            <a:lvl4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600" i="1">
                <a:solidFill>
                  <a:srgbClr val="002857"/>
                </a:solidFill>
                <a:latin typeface="Arial"/>
                <a:cs typeface="Arial"/>
              </a:defRPr>
            </a:lvl4pPr>
            <a:lvl5pPr marL="1079473" indent="-241294">
              <a:buClr>
                <a:srgbClr val="C85A19"/>
              </a:buClr>
              <a:buFont typeface="Courier New"/>
              <a:buChar char="o"/>
              <a:defRPr sz="1333">
                <a:solidFill>
                  <a:srgbClr val="00285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673951" y="305515"/>
            <a:ext cx="10664784" cy="4088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baseline="0">
                <a:solidFill>
                  <a:srgbClr val="002857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673951" y="773119"/>
            <a:ext cx="10664784" cy="386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2400" b="1" baseline="0">
                <a:solidFill>
                  <a:srgbClr val="C85A19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PAGE</a:t>
            </a:r>
          </a:p>
        </p:txBody>
      </p:sp>
    </p:spTree>
    <p:extLst>
      <p:ext uri="{BB962C8B-B14F-4D97-AF65-F5344CB8AC3E}">
        <p14:creationId xmlns:p14="http://schemas.microsoft.com/office/powerpoint/2010/main" val="5337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657638"/>
            <a:ext cx="8534400" cy="9096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67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/ Nom / Fonction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843867" y="5287023"/>
            <a:ext cx="4318000" cy="2817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667" b="1" dirty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endParaRPr lang="fr-FR" sz="2667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77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 -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3132667" y="5596615"/>
            <a:ext cx="6316133" cy="9115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MESSAGE DE FIN DE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656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8935-3D73-4C8D-83F7-84EA2470F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Trade Gothic LT Pro Bold Condensed No. 20" panose="020B05030403030200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33EE9-B82F-4766-85B9-0F3212690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C2891-1CF4-4074-A942-915EC440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fld id="{C66F9F71-3E8A-4667-B224-48F1B7287669}" type="datetimeFigureOut">
              <a:rPr lang="fr-FR" smtClean="0"/>
              <a:pPr/>
              <a:t>06/02/2025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4B9AD-029A-4D34-AE2A-2F4397BF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09F9D-B3EB-448C-8319-4A9A4C01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fld id="{C42E3611-A4B5-4E6E-81D4-28D73C1B27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73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1 visuel et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6330" y="1565275"/>
            <a:ext cx="629708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2857"/>
                </a:solidFill>
                <a:latin typeface="Gotham Book Regular" panose="02000603040000020004" pitchFamily="2" charset="77"/>
                <a:cs typeface="Arial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7373195" y="1565275"/>
            <a:ext cx="4185333" cy="4114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85A19"/>
              </a:buClr>
              <a:buFont typeface="Arial"/>
              <a:buNone/>
              <a:defRPr sz="1800">
                <a:solidFill>
                  <a:srgbClr val="002857"/>
                </a:solidFill>
                <a:latin typeface="Gotham Book Regular" panose="02000603040000020004" pitchFamily="2" charset="77"/>
                <a:cs typeface="Arial"/>
              </a:defRPr>
            </a:lvl1pPr>
            <a:lvl2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867">
                <a:solidFill>
                  <a:srgbClr val="002857"/>
                </a:solidFill>
                <a:latin typeface="+mn-lt"/>
              </a:defRPr>
            </a:lvl2pPr>
            <a:lvl3pPr marL="596885" indent="-241294">
              <a:buClr>
                <a:srgbClr val="C85A19"/>
              </a:buClr>
              <a:defRPr sz="1600">
                <a:solidFill>
                  <a:srgbClr val="002857"/>
                </a:solidFill>
                <a:latin typeface="+mn-lt"/>
              </a:defRPr>
            </a:lvl3pPr>
            <a:lvl4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600" i="1">
                <a:solidFill>
                  <a:srgbClr val="002857"/>
                </a:solidFill>
                <a:latin typeface="+mn-lt"/>
              </a:defRPr>
            </a:lvl4pPr>
            <a:lvl5pPr marL="1079473" indent="-241294">
              <a:buClr>
                <a:srgbClr val="C85A19"/>
              </a:buClr>
              <a:buFont typeface="Courier New"/>
              <a:buChar char="o"/>
              <a:defRPr sz="1333">
                <a:solidFill>
                  <a:srgbClr val="002857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Insérez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5AAF3FF-043B-064B-BB7A-0BF6B91CDB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951" y="305515"/>
            <a:ext cx="10664784" cy="40883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 baseline="0">
                <a:solidFill>
                  <a:srgbClr val="002857"/>
                </a:solidFill>
                <a:latin typeface="Trade Gothic LT Pro Bold Conden" panose="020B0503040303020004" pitchFamily="34" charset="77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EB23DB1-7CEF-2842-9F36-188C8673F1B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73951" y="773119"/>
            <a:ext cx="10664784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000" b="0" i="0" baseline="0">
                <a:solidFill>
                  <a:srgbClr val="C85A19"/>
                </a:solidFill>
                <a:latin typeface="Trade Gothic LT Pro Condensed N" panose="020B0506040303020004" pitchFamily="34" charset="77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PAGE</a:t>
            </a:r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2769E0E0-65F7-314B-9B33-27E31D57EBCC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D21DF4DA-F70B-434C-8394-F715D2130B77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49">
            <a:extLst>
              <a:ext uri="{FF2B5EF4-FFF2-40B4-BE49-F238E27FC236}">
                <a16:creationId xmlns:a16="http://schemas.microsoft.com/office/drawing/2014/main" id="{C430C985-EC60-CC4D-A4A8-AF61163F38C2}"/>
              </a:ext>
            </a:extLst>
          </p:cNvPr>
          <p:cNvCxnSpPr>
            <a:cxnSpLocks/>
          </p:cNvCxnSpPr>
          <p:nvPr/>
        </p:nvCxnSpPr>
        <p:spPr>
          <a:xfrm>
            <a:off x="644845" y="3521449"/>
            <a:ext cx="19048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">
            <a:extLst>
              <a:ext uri="{FF2B5EF4-FFF2-40B4-BE49-F238E27FC236}">
                <a16:creationId xmlns:a16="http://schemas.microsoft.com/office/drawing/2014/main" id="{6A2CB207-5F22-5345-8622-7A8872A27C5A}"/>
              </a:ext>
            </a:extLst>
          </p:cNvPr>
          <p:cNvGrpSpPr/>
          <p:nvPr userDrawn="1"/>
        </p:nvGrpSpPr>
        <p:grpSpPr>
          <a:xfrm>
            <a:off x="644845" y="4106153"/>
            <a:ext cx="464344" cy="105611"/>
            <a:chOff x="644845" y="3682242"/>
            <a:chExt cx="464344" cy="105611"/>
          </a:xfrm>
        </p:grpSpPr>
        <p:cxnSp>
          <p:nvCxnSpPr>
            <p:cNvPr id="15" name="Straight Connector 51">
              <a:extLst>
                <a:ext uri="{FF2B5EF4-FFF2-40B4-BE49-F238E27FC236}">
                  <a16:creationId xmlns:a16="http://schemas.microsoft.com/office/drawing/2014/main" id="{97D20A1E-9082-DD42-A7BC-969D1FF9B9E8}"/>
                </a:ext>
              </a:extLst>
            </p:cNvPr>
            <p:cNvCxnSpPr>
              <a:cxnSpLocks/>
            </p:cNvCxnSpPr>
            <p:nvPr/>
          </p:nvCxnSpPr>
          <p:spPr>
            <a:xfrm>
              <a:off x="644845" y="3787853"/>
              <a:ext cx="1904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: Shape 60">
              <a:extLst>
                <a:ext uri="{FF2B5EF4-FFF2-40B4-BE49-F238E27FC236}">
                  <a16:creationId xmlns:a16="http://schemas.microsoft.com/office/drawing/2014/main" id="{B13D3940-43C6-3D49-BF2B-54EDC036C868}"/>
                </a:ext>
              </a:extLst>
            </p:cNvPr>
            <p:cNvSpPr/>
            <p:nvPr/>
          </p:nvSpPr>
          <p:spPr>
            <a:xfrm>
              <a:off x="1097455" y="3682242"/>
              <a:ext cx="11734" cy="11734"/>
            </a:xfrm>
            <a:custGeom>
              <a:avLst/>
              <a:gdLst>
                <a:gd name="connsiteX0" fmla="*/ 0 w 152400"/>
                <a:gd name="connsiteY0" fmla="*/ 0 h 152400"/>
                <a:gd name="connsiteX1" fmla="*/ 152400 w 152400"/>
                <a:gd name="connsiteY1" fmla="*/ 0 h 152400"/>
                <a:gd name="connsiteX2" fmla="*/ 152400 w 152400"/>
                <a:gd name="connsiteY2" fmla="*/ 152400 h 152400"/>
                <a:gd name="connsiteX3" fmla="*/ 0 w 152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46C0A"/>
            </a:solidFill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Trade Gothic LT Pro Condensed N" panose="020B0506040303020004" pitchFamily="34" charset="77"/>
              </a:endParaRPr>
            </a:p>
          </p:txBody>
        </p:sp>
      </p:grpSp>
      <p:cxnSp>
        <p:nvCxnSpPr>
          <p:cNvPr id="19" name="Straight Connector 52">
            <a:extLst>
              <a:ext uri="{FF2B5EF4-FFF2-40B4-BE49-F238E27FC236}">
                <a16:creationId xmlns:a16="http://schemas.microsoft.com/office/drawing/2014/main" id="{7F07E454-2BF8-0844-B783-91CD127B3D7E}"/>
              </a:ext>
            </a:extLst>
          </p:cNvPr>
          <p:cNvCxnSpPr>
            <a:cxnSpLocks/>
          </p:cNvCxnSpPr>
          <p:nvPr/>
        </p:nvCxnSpPr>
        <p:spPr>
          <a:xfrm>
            <a:off x="644845" y="4902079"/>
            <a:ext cx="19048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3">
            <a:extLst>
              <a:ext uri="{FF2B5EF4-FFF2-40B4-BE49-F238E27FC236}">
                <a16:creationId xmlns:a16="http://schemas.microsoft.com/office/drawing/2014/main" id="{94B586B7-975D-8D45-8749-5F14238E9EF6}"/>
              </a:ext>
            </a:extLst>
          </p:cNvPr>
          <p:cNvCxnSpPr>
            <a:cxnSpLocks/>
          </p:cNvCxnSpPr>
          <p:nvPr/>
        </p:nvCxnSpPr>
        <p:spPr>
          <a:xfrm>
            <a:off x="644845" y="5517424"/>
            <a:ext cx="19048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68">
            <a:extLst>
              <a:ext uri="{FF2B5EF4-FFF2-40B4-BE49-F238E27FC236}">
                <a16:creationId xmlns:a16="http://schemas.microsoft.com/office/drawing/2014/main" id="{198E6DEF-5C6F-1544-93E4-4EC780CEB97E}"/>
              </a:ext>
            </a:extLst>
          </p:cNvPr>
          <p:cNvCxnSpPr>
            <a:cxnSpLocks/>
          </p:cNvCxnSpPr>
          <p:nvPr/>
        </p:nvCxnSpPr>
        <p:spPr>
          <a:xfrm>
            <a:off x="644845" y="2831134"/>
            <a:ext cx="19048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itre 1">
            <a:extLst>
              <a:ext uri="{FF2B5EF4-FFF2-40B4-BE49-F238E27FC236}">
                <a16:creationId xmlns:a16="http://schemas.microsoft.com/office/drawing/2014/main" id="{901C9968-CAA8-8042-9CAE-74013F25C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951" y="305515"/>
            <a:ext cx="10664784" cy="40883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 baseline="0">
                <a:solidFill>
                  <a:srgbClr val="002857"/>
                </a:solidFill>
                <a:latin typeface="Trade Gothic LT Pro Bold Conden" panose="020B0503040303020004" pitchFamily="34" charset="77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DFA9C53D-4B89-584E-824E-D4AB946C6FFA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73951" y="773119"/>
            <a:ext cx="10664784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000" b="0" i="0" baseline="0">
                <a:solidFill>
                  <a:srgbClr val="C85A19"/>
                </a:solidFill>
                <a:latin typeface="Trade Gothic LT Pro Condensed N" panose="020B0506040303020004" pitchFamily="34" charset="77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PAGE</a:t>
            </a:r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F4A35DE9-5C66-7E47-BE41-5EEAE8468F05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29" name="Freeform: Shape 18">
            <a:extLst>
              <a:ext uri="{FF2B5EF4-FFF2-40B4-BE49-F238E27FC236}">
                <a16:creationId xmlns:a16="http://schemas.microsoft.com/office/drawing/2014/main" id="{2D83877F-BECE-C446-A358-713A7F4944A1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F8D6D8EA-43DE-8D43-82F5-9BF9ABA4AA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950" y="2019300"/>
            <a:ext cx="5192459" cy="458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rgbClr val="1F497D"/>
                </a:solidFill>
                <a:latin typeface="Trade Gothic LT Pro Bold Conden" panose="020B0503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2F0E89CF-D0E4-5B49-94AF-FBC14FB15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7084" y="2624941"/>
            <a:ext cx="4919326" cy="486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1F497D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362946D6-3561-954D-9692-F28F0E674B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7084" y="3278084"/>
            <a:ext cx="4919326" cy="486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1F497D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F18AB327-7B51-6B4F-BD17-D69F980BA4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7084" y="3966853"/>
            <a:ext cx="4919326" cy="486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1F497D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57B03E1-2ED1-C74E-9294-C8A66F902B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7084" y="4655622"/>
            <a:ext cx="4919326" cy="486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1F497D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7C92F04-0D25-2948-8791-B6204FBBCC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7083" y="5344391"/>
            <a:ext cx="4919326" cy="486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1F497D"/>
                </a:solidFill>
                <a:latin typeface="Trade Gothic LT Pro Condensed N" panose="020B0506040303020004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377CEF-3A52-0D4F-91C4-0367A3BDFCD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05525" y="1"/>
            <a:ext cx="608647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38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1.48148E-6 L 5E-6 0.07408 " pathEditMode="relative" rAng="0" ptsTypes="AA">
                                      <p:cBhvr>
                                        <p:cTn id="9" dur="8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11FD9CA-77E3-A74E-9913-510652B2E3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62738" y="0"/>
            <a:ext cx="552926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Book Regular" panose="02000603040000020004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69B651C-8690-0644-9EA2-0AF6724B7D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951" y="305515"/>
            <a:ext cx="10664784" cy="40883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 baseline="0">
                <a:solidFill>
                  <a:srgbClr val="002857"/>
                </a:solidFill>
                <a:latin typeface="Trade Gothic LT Pro Bold Conden" panose="020B0503040303020004" pitchFamily="34" charset="77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A8D3EBC3-03B6-0D4C-ADFF-967C8E7DC4A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73951" y="773119"/>
            <a:ext cx="10664784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000" b="0" i="0" baseline="0">
                <a:solidFill>
                  <a:srgbClr val="C85A19"/>
                </a:solidFill>
                <a:latin typeface="Trade Gothic LT Pro Condensed N" panose="020B0506040303020004" pitchFamily="34" charset="77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PAGE</a:t>
            </a:r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A30D2025-3094-934F-9C92-F19E38A29743}"/>
              </a:ext>
            </a:extLst>
          </p:cNvPr>
          <p:cNvSpPr/>
          <p:nvPr userDrawn="1"/>
        </p:nvSpPr>
        <p:spPr>
          <a:xfrm>
            <a:off x="5445436" y="1"/>
            <a:ext cx="513404" cy="360744"/>
          </a:xfrm>
          <a:custGeom>
            <a:avLst/>
            <a:gdLst>
              <a:gd name="connsiteX0" fmla="*/ 360123 w 513404"/>
              <a:gd name="connsiteY0" fmla="*/ 0 h 360744"/>
              <a:gd name="connsiteX1" fmla="*/ 513404 w 513404"/>
              <a:gd name="connsiteY1" fmla="*/ 0 h 360744"/>
              <a:gd name="connsiteX2" fmla="*/ 153281 w 513404"/>
              <a:gd name="connsiteY2" fmla="*/ 360744 h 360744"/>
              <a:gd name="connsiteX3" fmla="*/ 0 w 513404"/>
              <a:gd name="connsiteY3" fmla="*/ 360744 h 360744"/>
              <a:gd name="connsiteX4" fmla="*/ 360123 w 513404"/>
              <a:gd name="connsiteY4" fmla="*/ 0 h 3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04" h="360744">
                <a:moveTo>
                  <a:pt x="360123" y="0"/>
                </a:moveTo>
                <a:lnTo>
                  <a:pt x="513404" y="0"/>
                </a:lnTo>
                <a:lnTo>
                  <a:pt x="153281" y="360744"/>
                </a:lnTo>
                <a:lnTo>
                  <a:pt x="0" y="360744"/>
                </a:lnTo>
                <a:lnTo>
                  <a:pt x="36012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  <p:sp>
        <p:nvSpPr>
          <p:cNvPr id="9" name="Freeform: Shape 18">
            <a:extLst>
              <a:ext uri="{FF2B5EF4-FFF2-40B4-BE49-F238E27FC236}">
                <a16:creationId xmlns:a16="http://schemas.microsoft.com/office/drawing/2014/main" id="{62AC3D18-A579-FA46-A08D-F5D4F284F392}"/>
              </a:ext>
            </a:extLst>
          </p:cNvPr>
          <p:cNvSpPr/>
          <p:nvPr userDrawn="1"/>
        </p:nvSpPr>
        <p:spPr>
          <a:xfrm>
            <a:off x="1" y="5464244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4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1">
            <a:extLst>
              <a:ext uri="{FF2B5EF4-FFF2-40B4-BE49-F238E27FC236}">
                <a16:creationId xmlns:a16="http://schemas.microsoft.com/office/drawing/2014/main" id="{AE8A7D62-CBFD-D64F-9773-8FEFCA3A9292}"/>
              </a:ext>
            </a:extLst>
          </p:cNvPr>
          <p:cNvSpPr txBox="1">
            <a:spLocks/>
          </p:cNvSpPr>
          <p:nvPr userDrawn="1"/>
        </p:nvSpPr>
        <p:spPr>
          <a:xfrm>
            <a:off x="1021576" y="6436563"/>
            <a:ext cx="2897754" cy="153101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rgbClr val="1F497D"/>
                </a:solidFill>
                <a:latin typeface="Trade Gothic LT Pro" panose="020B0503040303020004" pitchFamily="34" charset="77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TITRE DE LA PRÉSENTATION / MM AAAA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B18D8A8-D129-FC46-86DB-BA5CF82A8894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1" y="6277670"/>
            <a:ext cx="240449" cy="3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68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64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ab4ZLWYfA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igue.fft.fr/occitanie/occitanie_a/cms/index_public.php?PHPSESSID=a08b4d161d787999419e775524cc2fa1&amp;us_action=show_note&amp;ui_id_site=1&amp;ui_id_doc=104070000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89.pn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5.png"/><Relationship Id="rId5" Type="http://schemas.openxmlformats.org/officeDocument/2006/relationships/image" Target="../media/image89.png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84B1B1-D69E-4331-B248-7623D5B3DE8B}"/>
              </a:ext>
            </a:extLst>
          </p:cNvPr>
          <p:cNvSpPr/>
          <p:nvPr/>
        </p:nvSpPr>
        <p:spPr>
          <a:xfrm>
            <a:off x="500961" y="6157470"/>
            <a:ext cx="2097582" cy="54997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7C05517E-9D47-442B-BB5B-1DBB1B144D87}"/>
              </a:ext>
            </a:extLst>
          </p:cNvPr>
          <p:cNvSpPr/>
          <p:nvPr/>
        </p:nvSpPr>
        <p:spPr>
          <a:xfrm rot="2700000">
            <a:off x="11693859" y="1476288"/>
            <a:ext cx="1576034" cy="1576034"/>
          </a:xfrm>
          <a:prstGeom prst="rtTriangle">
            <a:avLst/>
          </a:prstGeom>
          <a:solidFill>
            <a:srgbClr val="FEC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37" descr="A picture containing sitting, standing, black, field&#10;&#10;Description automatically generated">
            <a:extLst>
              <a:ext uri="{FF2B5EF4-FFF2-40B4-BE49-F238E27FC236}">
                <a16:creationId xmlns:a16="http://schemas.microsoft.com/office/drawing/2014/main" id="{077355A9-6BED-404B-A048-2207F9BC24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3559" y="2339049"/>
            <a:ext cx="5598319" cy="4411269"/>
          </a:xfrm>
          <a:custGeom>
            <a:avLst/>
            <a:gdLst>
              <a:gd name="connsiteX0" fmla="*/ 4411269 w 5598319"/>
              <a:gd name="connsiteY0" fmla="*/ 0 h 4411269"/>
              <a:gd name="connsiteX1" fmla="*/ 5598319 w 5598319"/>
              <a:gd name="connsiteY1" fmla="*/ 1187051 h 4411269"/>
              <a:gd name="connsiteX2" fmla="*/ 5598319 w 5598319"/>
              <a:gd name="connsiteY2" fmla="*/ 4411269 h 4411269"/>
              <a:gd name="connsiteX3" fmla="*/ 0 w 5598319"/>
              <a:gd name="connsiteY3" fmla="*/ 4411269 h 441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319" h="4411269">
                <a:moveTo>
                  <a:pt x="4411269" y="0"/>
                </a:moveTo>
                <a:lnTo>
                  <a:pt x="5598319" y="1187051"/>
                </a:lnTo>
                <a:lnTo>
                  <a:pt x="5598319" y="4411269"/>
                </a:lnTo>
                <a:lnTo>
                  <a:pt x="0" y="4411269"/>
                </a:lnTo>
                <a:close/>
              </a:path>
            </a:pathLst>
          </a:custGeom>
        </p:spPr>
      </p:pic>
      <p:sp>
        <p:nvSpPr>
          <p:cNvPr id="20" name="Freeform: Shape 23">
            <a:extLst>
              <a:ext uri="{FF2B5EF4-FFF2-40B4-BE49-F238E27FC236}">
                <a16:creationId xmlns:a16="http://schemas.microsoft.com/office/drawing/2014/main" id="{CF5AB75D-B668-4E74-B1A1-2009BFAFE3B0}"/>
              </a:ext>
            </a:extLst>
          </p:cNvPr>
          <p:cNvSpPr/>
          <p:nvPr/>
        </p:nvSpPr>
        <p:spPr>
          <a:xfrm rot="16200000" flipH="1">
            <a:off x="10693569" y="-57247"/>
            <a:ext cx="1225817" cy="1555678"/>
          </a:xfrm>
          <a:custGeom>
            <a:avLst/>
            <a:gdLst>
              <a:gd name="connsiteX0" fmla="*/ 0 w 4411269"/>
              <a:gd name="connsiteY0" fmla="*/ 5598319 h 5598319"/>
              <a:gd name="connsiteX1" fmla="*/ 0 w 4411269"/>
              <a:gd name="connsiteY1" fmla="*/ 0 h 5598319"/>
              <a:gd name="connsiteX2" fmla="*/ 4411269 w 4411269"/>
              <a:gd name="connsiteY2" fmla="*/ 4411269 h 5598319"/>
              <a:gd name="connsiteX3" fmla="*/ 3224218 w 4411269"/>
              <a:gd name="connsiteY3" fmla="*/ 5598319 h 55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1269" h="5598319">
                <a:moveTo>
                  <a:pt x="0" y="5598319"/>
                </a:moveTo>
                <a:lnTo>
                  <a:pt x="0" y="0"/>
                </a:lnTo>
                <a:lnTo>
                  <a:pt x="4411269" y="4411269"/>
                </a:lnTo>
                <a:lnTo>
                  <a:pt x="3224218" y="559831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: Shape 29">
            <a:extLst>
              <a:ext uri="{FF2B5EF4-FFF2-40B4-BE49-F238E27FC236}">
                <a16:creationId xmlns:a16="http://schemas.microsoft.com/office/drawing/2014/main" id="{130495F0-113C-47F8-8EC6-77ECC4B484B2}"/>
              </a:ext>
            </a:extLst>
          </p:cNvPr>
          <p:cNvSpPr/>
          <p:nvPr/>
        </p:nvSpPr>
        <p:spPr>
          <a:xfrm rot="18900000">
            <a:off x="611373" y="2653405"/>
            <a:ext cx="13396645" cy="2932462"/>
          </a:xfrm>
          <a:custGeom>
            <a:avLst/>
            <a:gdLst>
              <a:gd name="connsiteX0" fmla="*/ 9268476 w 9268476"/>
              <a:gd name="connsiteY0" fmla="*/ 0 h 2932462"/>
              <a:gd name="connsiteX1" fmla="*/ 9268476 w 9268476"/>
              <a:gd name="connsiteY1" fmla="*/ 2932462 h 2932462"/>
              <a:gd name="connsiteX2" fmla="*/ 2932462 w 9268476"/>
              <a:gd name="connsiteY2" fmla="*/ 2932462 h 2932462"/>
              <a:gd name="connsiteX3" fmla="*/ 0 w 9268476"/>
              <a:gd name="connsiteY3" fmla="*/ 0 h 293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68476" h="2932462">
                <a:moveTo>
                  <a:pt x="9268476" y="0"/>
                </a:moveTo>
                <a:lnTo>
                  <a:pt x="9268476" y="2932462"/>
                </a:lnTo>
                <a:lnTo>
                  <a:pt x="2932462" y="29324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E3FA837-78D1-4343-B3BE-95261E6C36DE}"/>
              </a:ext>
            </a:extLst>
          </p:cNvPr>
          <p:cNvSpPr/>
          <p:nvPr/>
        </p:nvSpPr>
        <p:spPr>
          <a:xfrm>
            <a:off x="350715" y="360745"/>
            <a:ext cx="5248002" cy="5257044"/>
          </a:xfrm>
          <a:custGeom>
            <a:avLst/>
            <a:gdLst>
              <a:gd name="connsiteX0" fmla="*/ 5094721 w 5248002"/>
              <a:gd name="connsiteY0" fmla="*/ 0 h 5257044"/>
              <a:gd name="connsiteX1" fmla="*/ 5248002 w 5248002"/>
              <a:gd name="connsiteY1" fmla="*/ 0 h 5257044"/>
              <a:gd name="connsiteX2" fmla="*/ 0 w 5248002"/>
              <a:gd name="connsiteY2" fmla="*/ 5257044 h 5257044"/>
              <a:gd name="connsiteX3" fmla="*/ 0 w 5248002"/>
              <a:gd name="connsiteY3" fmla="*/ 5103499 h 5257044"/>
              <a:gd name="connsiteX4" fmla="*/ 5094721 w 5248002"/>
              <a:gd name="connsiteY4" fmla="*/ 0 h 525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8002" h="5257044">
                <a:moveTo>
                  <a:pt x="5094721" y="0"/>
                </a:moveTo>
                <a:lnTo>
                  <a:pt x="5248002" y="0"/>
                </a:lnTo>
                <a:lnTo>
                  <a:pt x="0" y="5257044"/>
                </a:lnTo>
                <a:lnTo>
                  <a:pt x="0" y="5103499"/>
                </a:lnTo>
                <a:lnTo>
                  <a:pt x="5094721" y="0"/>
                </a:lnTo>
                <a:close/>
              </a:path>
            </a:pathLst>
          </a:custGeom>
          <a:solidFill>
            <a:srgbClr val="FBFBFB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Freeform: Shape 15">
            <a:extLst>
              <a:ext uri="{FF2B5EF4-FFF2-40B4-BE49-F238E27FC236}">
                <a16:creationId xmlns:a16="http://schemas.microsoft.com/office/drawing/2014/main" id="{92369310-783E-4DB1-92EC-EB23CE73F48B}"/>
              </a:ext>
            </a:extLst>
          </p:cNvPr>
          <p:cNvSpPr/>
          <p:nvPr/>
        </p:nvSpPr>
        <p:spPr>
          <a:xfrm>
            <a:off x="-16041" y="6434639"/>
            <a:ext cx="350715" cy="504864"/>
          </a:xfrm>
          <a:custGeom>
            <a:avLst/>
            <a:gdLst>
              <a:gd name="connsiteX0" fmla="*/ 350715 w 350715"/>
              <a:gd name="connsiteY0" fmla="*/ 0 h 504864"/>
              <a:gd name="connsiteX1" fmla="*/ 350715 w 350715"/>
              <a:gd name="connsiteY1" fmla="*/ 153545 h 504864"/>
              <a:gd name="connsiteX2" fmla="*/ 0 w 350715"/>
              <a:gd name="connsiteY2" fmla="*/ 504864 h 504864"/>
              <a:gd name="connsiteX3" fmla="*/ 0 w 350715"/>
              <a:gd name="connsiteY3" fmla="*/ 351319 h 504864"/>
              <a:gd name="connsiteX4" fmla="*/ 350715 w 350715"/>
              <a:gd name="connsiteY4" fmla="*/ 0 h 5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15" h="504864">
                <a:moveTo>
                  <a:pt x="350715" y="0"/>
                </a:moveTo>
                <a:lnTo>
                  <a:pt x="350715" y="153545"/>
                </a:lnTo>
                <a:lnTo>
                  <a:pt x="0" y="504864"/>
                </a:lnTo>
                <a:lnTo>
                  <a:pt x="0" y="351319"/>
                </a:lnTo>
                <a:lnTo>
                  <a:pt x="3507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" name="Group 78">
            <a:extLst>
              <a:ext uri="{FF2B5EF4-FFF2-40B4-BE49-F238E27FC236}">
                <a16:creationId xmlns:a16="http://schemas.microsoft.com/office/drawing/2014/main" id="{61C5B882-465D-4747-BA50-80368470FD1B}"/>
              </a:ext>
            </a:extLst>
          </p:cNvPr>
          <p:cNvGrpSpPr/>
          <p:nvPr/>
        </p:nvGrpSpPr>
        <p:grpSpPr>
          <a:xfrm>
            <a:off x="334878" y="2010649"/>
            <a:ext cx="5598319" cy="3975781"/>
            <a:chOff x="370988" y="359513"/>
            <a:chExt cx="5598319" cy="3975781"/>
          </a:xfrm>
        </p:grpSpPr>
        <p:sp>
          <p:nvSpPr>
            <p:cNvPr id="25" name="TextBox 61">
              <a:extLst>
                <a:ext uri="{FF2B5EF4-FFF2-40B4-BE49-F238E27FC236}">
                  <a16:creationId xmlns:a16="http://schemas.microsoft.com/office/drawing/2014/main" id="{FC7C40B8-456F-4273-B303-5F29DB7C5F66}"/>
                </a:ext>
              </a:extLst>
            </p:cNvPr>
            <p:cNvSpPr txBox="1"/>
            <p:nvPr/>
          </p:nvSpPr>
          <p:spPr>
            <a:xfrm>
              <a:off x="370988" y="675894"/>
              <a:ext cx="5598319" cy="365940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fr-FR"/>
              </a:defPPr>
              <a:lvl1pPr>
                <a:defRPr sz="3200">
                  <a:solidFill>
                    <a:schemeClr val="tx2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</a:t>
              </a:r>
              <a:r>
                <a:rPr kumimoji="0" lang="fr-FR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POUR QUI ?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</a:t>
              </a:r>
              <a:r>
                <a:rPr kumimoji="0" lang="fr-FR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DOUBLE PROJET</a:t>
              </a:r>
            </a:p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3 - FONCTIONNEMENT SPORTIF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4 - FONCTIONNEMENT UNIVERSITAIRE</a:t>
              </a:r>
            </a:p>
            <a:p>
              <a:pPr marL="0" marR="0" lvl="0" indent="0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5 - STRUCTURE MEDICALE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fr-FR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- </a:t>
              </a:r>
              <a:r>
                <a:rPr lang="fr-FR" sz="2000" b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INSCRIPTIONS ET DATES CLES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7 - CONCLUSION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kumimoji="0" lang="fr-FR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- QUESTIONS/REPONSES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6" name="Group 65">
              <a:extLst>
                <a:ext uri="{FF2B5EF4-FFF2-40B4-BE49-F238E27FC236}">
                  <a16:creationId xmlns:a16="http://schemas.microsoft.com/office/drawing/2014/main" id="{8CDB05CA-5E27-4963-958B-E80E1E8A15E8}"/>
                </a:ext>
              </a:extLst>
            </p:cNvPr>
            <p:cNvGrpSpPr/>
            <p:nvPr/>
          </p:nvGrpSpPr>
          <p:grpSpPr>
            <a:xfrm>
              <a:off x="1880726" y="359513"/>
              <a:ext cx="3096487" cy="246221"/>
              <a:chOff x="2577474" y="365863"/>
              <a:chExt cx="3096487" cy="246221"/>
            </a:xfrm>
          </p:grpSpPr>
          <p:cxnSp>
            <p:nvCxnSpPr>
              <p:cNvPr id="27" name="Straight Connector 63">
                <a:extLst>
                  <a:ext uri="{FF2B5EF4-FFF2-40B4-BE49-F238E27FC236}">
                    <a16:creationId xmlns:a16="http://schemas.microsoft.com/office/drawing/2014/main" id="{4FBA2D0D-FB66-4D50-BDD7-C79161F437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6384" y="471764"/>
                <a:ext cx="286867" cy="0"/>
              </a:xfrm>
              <a:prstGeom prst="line">
                <a:avLst/>
              </a:prstGeom>
              <a:ln w="889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64">
                <a:extLst>
                  <a:ext uri="{FF2B5EF4-FFF2-40B4-BE49-F238E27FC236}">
                    <a16:creationId xmlns:a16="http://schemas.microsoft.com/office/drawing/2014/main" id="{331069CE-85F8-4F66-95ED-82D40818B87A}"/>
                  </a:ext>
                </a:extLst>
              </p:cNvPr>
              <p:cNvSpPr txBox="1"/>
              <p:nvPr/>
            </p:nvSpPr>
            <p:spPr>
              <a:xfrm>
                <a:off x="2577474" y="365863"/>
                <a:ext cx="3096487" cy="24622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fr-FR"/>
                </a:defPPr>
                <a:lvl1pPr>
                  <a:lnSpc>
                    <a:spcPct val="80000"/>
                  </a:lnSpc>
                  <a:defRPr sz="3200" spc="200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SOMMAIRE </a:t>
                </a:r>
              </a:p>
            </p:txBody>
          </p:sp>
        </p:grpSp>
      </p:grpSp>
      <p:cxnSp>
        <p:nvCxnSpPr>
          <p:cNvPr id="33" name="Straight Connector 63">
            <a:extLst>
              <a:ext uri="{FF2B5EF4-FFF2-40B4-BE49-F238E27FC236}">
                <a16:creationId xmlns:a16="http://schemas.microsoft.com/office/drawing/2014/main" id="{5E7E8B7F-B16E-4DFB-B3B9-85DBD5558308}"/>
              </a:ext>
            </a:extLst>
          </p:cNvPr>
          <p:cNvCxnSpPr>
            <a:cxnSpLocks/>
          </p:cNvCxnSpPr>
          <p:nvPr/>
        </p:nvCxnSpPr>
        <p:spPr>
          <a:xfrm>
            <a:off x="1221597" y="2106516"/>
            <a:ext cx="286867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4CBF181-863E-4347-B331-2340934B1CA5}"/>
              </a:ext>
            </a:extLst>
          </p:cNvPr>
          <p:cNvSpPr/>
          <p:nvPr/>
        </p:nvSpPr>
        <p:spPr>
          <a:xfrm>
            <a:off x="-53007" y="6750317"/>
            <a:ext cx="12298016" cy="1402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FCECCAC-9D92-4002-8722-785D09413325}"/>
              </a:ext>
            </a:extLst>
          </p:cNvPr>
          <p:cNvSpPr/>
          <p:nvPr/>
        </p:nvSpPr>
        <p:spPr>
          <a:xfrm rot="5400000">
            <a:off x="6019107" y="1079772"/>
            <a:ext cx="12298016" cy="1402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EB3DDB-60D8-4AEE-93B8-758E40DB1922}"/>
              </a:ext>
            </a:extLst>
          </p:cNvPr>
          <p:cNvSpPr/>
          <p:nvPr/>
        </p:nvSpPr>
        <p:spPr>
          <a:xfrm rot="5400000">
            <a:off x="-5978031" y="4886160"/>
            <a:ext cx="12298016" cy="3594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8D9EDF-ADA3-45F6-807D-C693D9EC55DC}"/>
              </a:ext>
            </a:extLst>
          </p:cNvPr>
          <p:cNvSpPr/>
          <p:nvPr/>
        </p:nvSpPr>
        <p:spPr>
          <a:xfrm>
            <a:off x="5598717" y="0"/>
            <a:ext cx="6780322" cy="79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5CC9179B-623C-4F86-91B1-1C0E8309A06B}"/>
              </a:ext>
            </a:extLst>
          </p:cNvPr>
          <p:cNvSpPr txBox="1"/>
          <p:nvPr/>
        </p:nvSpPr>
        <p:spPr>
          <a:xfrm rot="18879526">
            <a:off x="3247391" y="3040577"/>
            <a:ext cx="8709329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spc="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TENNIS UNIVERSITAIRE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2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MO</a:t>
            </a:r>
            <a:r>
              <a:rPr lang="fr-FR" sz="3600" b="1" spc="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NTPELLIER 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20C0F1FE-02DA-49B7-97E0-3D6930F7F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4" y="5749114"/>
            <a:ext cx="2312820" cy="91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L'Université Paul Valéry Montpellier 3 (UPVM 3) a fait appel au cabinet  Lamy environnement pour réaliser son Bilan Carbone® - Cabinet Lamy  Environnement">
            <a:extLst>
              <a:ext uri="{FF2B5EF4-FFF2-40B4-BE49-F238E27FC236}">
                <a16:creationId xmlns:a16="http://schemas.microsoft.com/office/drawing/2014/main" id="{59E63EE9-5E36-4B92-C688-73A3C4909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13" y="263545"/>
            <a:ext cx="2259208" cy="163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é de Montpellier — Wikipédia">
            <a:extLst>
              <a:ext uri="{FF2B5EF4-FFF2-40B4-BE49-F238E27FC236}">
                <a16:creationId xmlns:a16="http://schemas.microsoft.com/office/drawing/2014/main" id="{930FA768-B171-80D3-37E4-D61FFA728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4" y="220813"/>
            <a:ext cx="1723504" cy="172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gue Occitanie FFSU - Montpellier | Montpellier">
            <a:extLst>
              <a:ext uri="{FF2B5EF4-FFF2-40B4-BE49-F238E27FC236}">
                <a16:creationId xmlns:a16="http://schemas.microsoft.com/office/drawing/2014/main" id="{3AB5B726-D626-0CC1-03D1-2B4A745C9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5" b="11609"/>
          <a:stretch/>
        </p:blipFill>
        <p:spPr bwMode="auto">
          <a:xfrm>
            <a:off x="4941103" y="249138"/>
            <a:ext cx="2259208" cy="18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43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3" name="Google Shape;933;g268a484a3e1_0_6"/>
          <p:cNvCxnSpPr/>
          <p:nvPr/>
        </p:nvCxnSpPr>
        <p:spPr>
          <a:xfrm>
            <a:off x="672335" y="713249"/>
            <a:ext cx="705000" cy="0"/>
          </a:xfrm>
          <a:prstGeom prst="straightConnector1">
            <a:avLst/>
          </a:prstGeom>
          <a:noFill/>
          <a:ln w="889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4" name="Google Shape;934;g268a484a3e1_0_6"/>
          <p:cNvSpPr txBox="1"/>
          <p:nvPr/>
        </p:nvSpPr>
        <p:spPr>
          <a:xfrm>
            <a:off x="1522026" y="519038"/>
            <a:ext cx="8695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None/>
            </a:pPr>
            <a:r>
              <a:rPr lang="fr-FR" sz="2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fr-FR" sz="2000" b="1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- LA STRUCTURE MEDICALE </a:t>
            </a:r>
            <a:endParaRPr sz="2000" b="1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g268a484a3e1_0_6"/>
          <p:cNvSpPr txBox="1"/>
          <p:nvPr/>
        </p:nvSpPr>
        <p:spPr>
          <a:xfrm>
            <a:off x="672325" y="1230325"/>
            <a:ext cx="10980000" cy="5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sz="1800" b="1"/>
              <a:t>Le Curatif </a:t>
            </a:r>
            <a:endParaRPr sz="1800" b="1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 sz="1800"/>
              <a:t>Optimiser la guérison / Réduire les délais / Limiter la récidive 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 sz="1800"/>
              <a:t>Réseau de soins coordonné: </a:t>
            </a:r>
            <a:endParaRPr sz="1800"/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fr-FR" sz="1800">
                <a:solidFill>
                  <a:schemeClr val="dk1"/>
                </a:solidFill>
              </a:rPr>
              <a:t>Kinésithérapeute J0</a:t>
            </a:r>
            <a:endParaRPr sz="1800">
              <a:solidFill>
                <a:schemeClr val="dk1"/>
              </a:solidFill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fr-FR" sz="1800"/>
              <a:t>Médecin généraliste 24h</a:t>
            </a:r>
            <a:endParaRPr sz="1800"/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fr-FR" sz="1800"/>
              <a:t>Médecin spécialiste ～1 semaine (avis orthopédique)</a:t>
            </a:r>
            <a:endParaRPr sz="1800"/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fr-FR" sz="1800"/>
              <a:t>Radiologue </a:t>
            </a:r>
            <a:r>
              <a:rPr lang="fr-FR" sz="1800">
                <a:solidFill>
                  <a:schemeClr val="dk1"/>
                </a:solidFill>
              </a:rPr>
              <a:t>～1 semaine</a:t>
            </a:r>
            <a:endParaRPr sz="1800"/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fr-FR" sz="1800"/>
              <a:t>Autres si nécessaire: Podologue, Nutritionniste, Ostéo…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 sz="1800"/>
              <a:t>Traitement adapté / Maintien du potentiel sportif / Réathlétisation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 sz="1800"/>
              <a:t>Reprise terrain progressive Médical ⇔ Sportif </a:t>
            </a:r>
            <a:endParaRPr sz="18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sz="1800" b="1"/>
              <a:t>Coordonnées </a:t>
            </a:r>
            <a:endParaRPr sz="1800" b="1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 sz="1800"/>
              <a:t>Centre Médical du Littoral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 sz="1800"/>
              <a:t>600 avenue Marcel Pagnol - Pérols 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 sz="1800"/>
              <a:t>06 86 01 45 17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 sz="1800"/>
              <a:t>matthieulopez.kine@gmail.com</a:t>
            </a:r>
            <a:endParaRPr sz="1800"/>
          </a:p>
        </p:txBody>
      </p:sp>
      <p:pic>
        <p:nvPicPr>
          <p:cNvPr id="937" name="Google Shape;937;g268a484a3e1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3725" y="4818950"/>
            <a:ext cx="2554600" cy="19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g268a484a3e1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2863" y="3606375"/>
            <a:ext cx="2714438" cy="17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C863F5F-7DAA-B97D-CDB1-7FB2FBD62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2087" y="275208"/>
            <a:ext cx="2355854" cy="27798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C6CDD7-E885-42A3-BF6C-19B8A34FD7C8}"/>
              </a:ext>
            </a:extLst>
          </p:cNvPr>
          <p:cNvCxnSpPr>
            <a:cxnSpLocks/>
          </p:cNvCxnSpPr>
          <p:nvPr/>
        </p:nvCxnSpPr>
        <p:spPr>
          <a:xfrm>
            <a:off x="672335" y="713249"/>
            <a:ext cx="704904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61">
            <a:extLst>
              <a:ext uri="{FF2B5EF4-FFF2-40B4-BE49-F238E27FC236}">
                <a16:creationId xmlns:a16="http://schemas.microsoft.com/office/drawing/2014/main" id="{472B6892-779E-4F6A-8386-BFB2E4B7CE04}"/>
              </a:ext>
            </a:extLst>
          </p:cNvPr>
          <p:cNvSpPr txBox="1"/>
          <p:nvPr/>
        </p:nvSpPr>
        <p:spPr>
          <a:xfrm>
            <a:off x="1522026" y="519039"/>
            <a:ext cx="8578577" cy="3354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fr-FR"/>
            </a:defPPr>
            <a:lvl1pPr>
              <a:defRPr sz="32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6 - LES INSCRIPTIONS ET LES DATES CLES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F637AAF-AC90-F75D-9B54-8CC1F35A4012}"/>
              </a:ext>
            </a:extLst>
          </p:cNvPr>
          <p:cNvSpPr/>
          <p:nvPr/>
        </p:nvSpPr>
        <p:spPr>
          <a:xfrm>
            <a:off x="6385562" y="1370895"/>
            <a:ext cx="5547358" cy="4116215"/>
          </a:xfrm>
          <a:prstGeom prst="roundRect">
            <a:avLst>
              <a:gd name="adj" fmla="val 9543"/>
            </a:avLst>
          </a:prstGeom>
          <a:solidFill>
            <a:schemeClr val="bg1"/>
          </a:solidFill>
          <a:ln w="12700"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SUR LE PLAN SPORTIF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ÊTRE CLASSE(E) MINIMUM 0 (tolérance à 1/6 en 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fonction du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profil)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POSSIBILITE DE VENIR DECOUVRIR LA STRUCTURE DU 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CNUT DE MONTPELLIER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FAIRE ACTE DE CANDIDATURE AVANT 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LE 16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MARS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ETRE 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RETENU SUITE A L’ENTRETIEN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4E93810-3A96-0995-E988-ABB5DFF3181C}"/>
              </a:ext>
            </a:extLst>
          </p:cNvPr>
          <p:cNvSpPr/>
          <p:nvPr/>
        </p:nvSpPr>
        <p:spPr>
          <a:xfrm>
            <a:off x="259080" y="1370895"/>
            <a:ext cx="5547358" cy="4116210"/>
          </a:xfrm>
          <a:prstGeom prst="roundRect">
            <a:avLst>
              <a:gd name="adj" fmla="val 9543"/>
            </a:avLst>
          </a:prstGeom>
          <a:solidFill>
            <a:schemeClr val="bg1"/>
          </a:solidFill>
          <a:ln w="12700"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SUR LE PLAN SCOLAIRE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Si vous êtes en Terminale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S’INSCRIRE DANS UNE UNIVERSITE MONTPELLIERAINE (VIA ParcourSup)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Si vous êtes en </a:t>
            </a:r>
            <a:r>
              <a:rPr kumimoji="0" lang="fr-FR" sz="1600" b="1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études supérieures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ETRE INSCRIT DANS UNE UNIVERSITE A MONTPELLIER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Si vous être en études supérieures autre part (y compris aux US)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TRANSFERER SON DOSSIER D’UNE AUTRE UNIVERSITE VERS UNE UNIVERSITE 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DE MONTPELLIER (VIA eCandidat OU MonMaster)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623A1DD-1FAC-4CC0-9385-4CF7F931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14" y="1159774"/>
            <a:ext cx="454847" cy="45484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74EC59C7-ADC6-4E79-B892-9C6647D91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486" y="1145239"/>
            <a:ext cx="814514" cy="47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C6CDD7-E885-42A3-BF6C-19B8A34FD7C8}"/>
              </a:ext>
            </a:extLst>
          </p:cNvPr>
          <p:cNvCxnSpPr>
            <a:cxnSpLocks/>
          </p:cNvCxnSpPr>
          <p:nvPr/>
        </p:nvCxnSpPr>
        <p:spPr>
          <a:xfrm>
            <a:off x="672335" y="713249"/>
            <a:ext cx="704904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61">
            <a:extLst>
              <a:ext uri="{FF2B5EF4-FFF2-40B4-BE49-F238E27FC236}">
                <a16:creationId xmlns:a16="http://schemas.microsoft.com/office/drawing/2014/main" id="{3C5B0B57-B521-69F1-E81A-A0A1C9CEC05E}"/>
              </a:ext>
            </a:extLst>
          </p:cNvPr>
          <p:cNvSpPr txBox="1"/>
          <p:nvPr/>
        </p:nvSpPr>
        <p:spPr>
          <a:xfrm>
            <a:off x="1522026" y="519038"/>
            <a:ext cx="5598319" cy="3354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fr-FR"/>
            </a:defPPr>
            <a:lvl1pPr>
              <a:defRPr sz="32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CONCLUSION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38134F3-FF3E-C129-FF4F-301843B63087}"/>
              </a:ext>
            </a:extLst>
          </p:cNvPr>
          <p:cNvSpPr txBox="1"/>
          <p:nvPr/>
        </p:nvSpPr>
        <p:spPr>
          <a:xfrm>
            <a:off x="1134977" y="1078957"/>
            <a:ext cx="9528334" cy="8080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Sanskrit Text" panose="020B0502040204020203" pitchFamily="18" charset="0"/>
                <a:ea typeface="+mn-ea"/>
                <a:cs typeface="Sanskrit Text" panose="020B0502040204020203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 ETRE MOTIVE(E) PAR SON DOUBLE PROJET : UNIVERSITAIRE ET SPORTIF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C3EEDF7-320D-293F-8A99-3A9CF9B7142B}"/>
              </a:ext>
            </a:extLst>
          </p:cNvPr>
          <p:cNvSpPr txBox="1"/>
          <p:nvPr/>
        </p:nvSpPr>
        <p:spPr>
          <a:xfrm>
            <a:off x="1132049" y="1703004"/>
            <a:ext cx="10881760" cy="8080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Sanskrit Text" panose="020B0502040204020203" pitchFamily="18" charset="0"/>
                <a:ea typeface="+mn-ea"/>
                <a:cs typeface="Sanskrit Text" panose="020B0502040204020203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 S’INSCRIRE OU TRANSFERER DANS UNE UNIVERSITE </a:t>
            </a: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A MONTPELLIER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2857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CCFE3A06-2F48-5414-640F-FC970EF1086B}"/>
              </a:ext>
            </a:extLst>
          </p:cNvPr>
          <p:cNvSpPr/>
          <p:nvPr/>
        </p:nvSpPr>
        <p:spPr>
          <a:xfrm>
            <a:off x="887868" y="1345936"/>
            <a:ext cx="331304" cy="275933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9855FC54-5FEA-D99A-8B84-9822C7AE611A}"/>
              </a:ext>
            </a:extLst>
          </p:cNvPr>
          <p:cNvSpPr/>
          <p:nvPr/>
        </p:nvSpPr>
        <p:spPr>
          <a:xfrm>
            <a:off x="880424" y="1963617"/>
            <a:ext cx="331304" cy="275933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C4975F12-A8EB-6B1C-C9F6-846A814913C3}"/>
              </a:ext>
            </a:extLst>
          </p:cNvPr>
          <p:cNvSpPr/>
          <p:nvPr/>
        </p:nvSpPr>
        <p:spPr>
          <a:xfrm>
            <a:off x="887868" y="2562675"/>
            <a:ext cx="331304" cy="275933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87DFF86-29A4-CF82-3849-D1AFE87A1957}"/>
              </a:ext>
            </a:extLst>
          </p:cNvPr>
          <p:cNvSpPr txBox="1"/>
          <p:nvPr/>
        </p:nvSpPr>
        <p:spPr>
          <a:xfrm>
            <a:off x="1146117" y="2316131"/>
            <a:ext cx="10909896" cy="8080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Sanskrit Text" panose="020B0502040204020203" pitchFamily="18" charset="0"/>
                <a:ea typeface="+mn-ea"/>
                <a:cs typeface="Sanskrit Text" panose="020B0502040204020203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 POSTULER ET ETRE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RETENU(E) </a:t>
            </a: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LORS DE L’ENTRETIEN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2857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0B8F8DD8-A4C6-B888-5938-B3052B5A0BB6}"/>
              </a:ext>
            </a:extLst>
          </p:cNvPr>
          <p:cNvSpPr/>
          <p:nvPr/>
        </p:nvSpPr>
        <p:spPr>
          <a:xfrm>
            <a:off x="456027" y="3273656"/>
            <a:ext cx="11291433" cy="89800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ENVOYER LE DOSSIER DE CANDIDATURE COMPLET AVANT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LE 16 MARS 2025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017D1DC-08FE-BB9C-F57D-C3EE4E89C80F}"/>
              </a:ext>
            </a:extLst>
          </p:cNvPr>
          <p:cNvSpPr/>
          <p:nvPr/>
        </p:nvSpPr>
        <p:spPr>
          <a:xfrm>
            <a:off x="672335" y="4606710"/>
            <a:ext cx="4738648" cy="1516966"/>
          </a:xfrm>
          <a:prstGeom prst="roundRect">
            <a:avLst>
              <a:gd name="adj" fmla="val 9543"/>
            </a:avLst>
          </a:prstGeom>
          <a:solidFill>
            <a:schemeClr val="bg1"/>
          </a:solidFill>
          <a:ln w="12700"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Pascal </a:t>
            </a: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LAGUIAN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Mail : plaguian@fft.fr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Tél : 06.74.24.77.86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047D140-12D8-E3B8-2A1F-03A410387D63}"/>
              </a:ext>
            </a:extLst>
          </p:cNvPr>
          <p:cNvSpPr/>
          <p:nvPr/>
        </p:nvSpPr>
        <p:spPr>
          <a:xfrm>
            <a:off x="6044474" y="4606710"/>
            <a:ext cx="5466469" cy="1516966"/>
          </a:xfrm>
          <a:prstGeom prst="roundRect">
            <a:avLst>
              <a:gd name="adj" fmla="val 9543"/>
            </a:avLst>
          </a:prstGeom>
          <a:solidFill>
            <a:schemeClr val="bg1"/>
          </a:solidFill>
          <a:ln w="12700"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Rémi DISLAIRE</a:t>
            </a:r>
            <a:endParaRPr kumimoji="0" lang="fr-FR" sz="18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Mail 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: remi.dislaire@hotmail.fr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Tél 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: 06.80.58.50.90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1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41E9911-60AD-CA58-4AA1-CE0CD1BD4641}"/>
              </a:ext>
            </a:extLst>
          </p:cNvPr>
          <p:cNvSpPr/>
          <p:nvPr/>
        </p:nvSpPr>
        <p:spPr>
          <a:xfrm>
            <a:off x="1814732" y="365760"/>
            <a:ext cx="7948246" cy="1533379"/>
          </a:xfrm>
          <a:prstGeom prst="roundRect">
            <a:avLst>
              <a:gd name="adj" fmla="val 9543"/>
            </a:avLst>
          </a:prstGeom>
          <a:solidFill>
            <a:schemeClr val="bg1"/>
          </a:solidFill>
          <a:ln w="12700"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VIDEO DE PRESENTATION DU CNUT OCCITAN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(Ctrl + Cliquer sur le lien ci-dessous)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  <a:hlinkClick r:id="rId3"/>
              </a:rPr>
              <a:t>https://youtu.be/iab4ZLWYfAk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8B5957C-AADA-D95B-7B5D-27C3B9DDEFCA}"/>
              </a:ext>
            </a:extLst>
          </p:cNvPr>
          <p:cNvSpPr/>
          <p:nvPr/>
        </p:nvSpPr>
        <p:spPr>
          <a:xfrm>
            <a:off x="1814732" y="3598985"/>
            <a:ext cx="7948246" cy="1533379"/>
          </a:xfrm>
          <a:prstGeom prst="roundRect">
            <a:avLst>
              <a:gd name="adj" fmla="val 9543"/>
            </a:avLst>
          </a:prstGeom>
          <a:solidFill>
            <a:schemeClr val="bg1"/>
          </a:solidFill>
          <a:ln w="12700"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PLUS D’INFORMATIONS POUR FAIRE ACTE DE CANDIDATURE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(Ctrl + Cliquer sur le lien ci-dessous)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  <a:hlinkClick r:id="rId4"/>
              </a:rPr>
              <a:t>LIGUE OCCITANIE DE TENNIS (fft.fr)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76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23702-BD7E-EA92-A5DE-08CD20ABD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F350E3-6549-2371-03E1-8463EAB5666F}"/>
              </a:ext>
            </a:extLst>
          </p:cNvPr>
          <p:cNvCxnSpPr>
            <a:cxnSpLocks/>
          </p:cNvCxnSpPr>
          <p:nvPr/>
        </p:nvCxnSpPr>
        <p:spPr>
          <a:xfrm>
            <a:off x="672335" y="713249"/>
            <a:ext cx="704904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61">
            <a:extLst>
              <a:ext uri="{FF2B5EF4-FFF2-40B4-BE49-F238E27FC236}">
                <a16:creationId xmlns:a16="http://schemas.microsoft.com/office/drawing/2014/main" id="{9D11D358-B254-8461-18E5-8793CA7A29C8}"/>
              </a:ext>
            </a:extLst>
          </p:cNvPr>
          <p:cNvSpPr txBox="1"/>
          <p:nvPr/>
        </p:nvSpPr>
        <p:spPr>
          <a:xfrm>
            <a:off x="1522026" y="519038"/>
            <a:ext cx="5598319" cy="3354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fr-FR"/>
            </a:defPPr>
            <a:lvl1pPr>
              <a:defRPr sz="32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TEMPS DE QUESTIONS / REPONSES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26B1E70-9F69-78A5-EA35-8CABE3FA17F7}"/>
              </a:ext>
            </a:extLst>
          </p:cNvPr>
          <p:cNvSpPr/>
          <p:nvPr/>
        </p:nvSpPr>
        <p:spPr>
          <a:xfrm>
            <a:off x="2179983" y="1862212"/>
            <a:ext cx="7832034" cy="1464083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QUESTIONS / REPONSES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F510725-47AB-4970-DC84-B673AD056653}"/>
              </a:ext>
            </a:extLst>
          </p:cNvPr>
          <p:cNvSpPr/>
          <p:nvPr/>
        </p:nvSpPr>
        <p:spPr>
          <a:xfrm>
            <a:off x="965537" y="4358747"/>
            <a:ext cx="2350474" cy="1120833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Plan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Pédagogique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C53D6C4-6D19-29DE-F15D-0B8E967695E2}"/>
              </a:ext>
            </a:extLst>
          </p:cNvPr>
          <p:cNvSpPr/>
          <p:nvPr/>
        </p:nvSpPr>
        <p:spPr>
          <a:xfrm>
            <a:off x="4849960" y="4383107"/>
            <a:ext cx="2350474" cy="111911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Plan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Sportif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26E3DE41-FBAA-92F8-D78F-29BDCF41E7F0}"/>
              </a:ext>
            </a:extLst>
          </p:cNvPr>
          <p:cNvSpPr/>
          <p:nvPr/>
        </p:nvSpPr>
        <p:spPr>
          <a:xfrm>
            <a:off x="8512748" y="4356663"/>
            <a:ext cx="2405065" cy="1120833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Plan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Médical</a:t>
            </a:r>
          </a:p>
        </p:txBody>
      </p:sp>
      <p:pic>
        <p:nvPicPr>
          <p:cNvPr id="14" name="Image 13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B446CE5E-FE43-0381-3AB0-88D90EBBB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91" y="4082880"/>
            <a:ext cx="430954" cy="43095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65BF6DA-1CB0-8BD2-34CE-2765D495F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443" y="3899953"/>
            <a:ext cx="963030" cy="559598"/>
          </a:xfrm>
          <a:prstGeom prst="rect">
            <a:avLst/>
          </a:prstGeom>
        </p:spPr>
      </p:pic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67E9AD55-3136-0FE8-54E3-A80A46A55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73" y="4064481"/>
            <a:ext cx="506648" cy="50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C6CDD7-E885-42A3-BF6C-19B8A34FD7C8}"/>
              </a:ext>
            </a:extLst>
          </p:cNvPr>
          <p:cNvCxnSpPr>
            <a:cxnSpLocks/>
          </p:cNvCxnSpPr>
          <p:nvPr/>
        </p:nvCxnSpPr>
        <p:spPr>
          <a:xfrm>
            <a:off x="672335" y="713249"/>
            <a:ext cx="704904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61">
            <a:extLst>
              <a:ext uri="{FF2B5EF4-FFF2-40B4-BE49-F238E27FC236}">
                <a16:creationId xmlns:a16="http://schemas.microsoft.com/office/drawing/2014/main" id="{472B6892-779E-4F6A-8386-BFB2E4B7CE04}"/>
              </a:ext>
            </a:extLst>
          </p:cNvPr>
          <p:cNvSpPr txBox="1"/>
          <p:nvPr/>
        </p:nvSpPr>
        <p:spPr>
          <a:xfrm>
            <a:off x="1522026" y="519039"/>
            <a:ext cx="8578577" cy="3354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fr-FR"/>
            </a:defPPr>
            <a:lvl1pPr>
              <a:defRPr sz="32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 defTabSz="457200">
              <a:lnSpc>
                <a:spcPct val="120000"/>
              </a:lnSpc>
              <a:defRPr/>
            </a:pPr>
            <a:r>
              <a:rPr lang="fr-FR" sz="20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FR" sz="20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POUR QUI ?</a:t>
            </a:r>
            <a:endParaRPr lang="fr-FR" sz="2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8F6FBA-4DDA-4012-BEF0-F26986E6ACC6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fr-FR" sz="1000" dirty="0">
              <a:solidFill>
                <a:srgbClr val="002857"/>
              </a:solidFill>
            </a:endParaRPr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3044DA6C-8194-4B12-862A-342D717B1C7B}"/>
              </a:ext>
            </a:extLst>
          </p:cNvPr>
          <p:cNvSpPr/>
          <p:nvPr/>
        </p:nvSpPr>
        <p:spPr>
          <a:xfrm>
            <a:off x="3207412" y="3873172"/>
            <a:ext cx="331304" cy="275933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9ACDE4C-5C91-4E5F-B262-E784CC1CC8D0}"/>
              </a:ext>
            </a:extLst>
          </p:cNvPr>
          <p:cNvSpPr/>
          <p:nvPr/>
        </p:nvSpPr>
        <p:spPr>
          <a:xfrm>
            <a:off x="493831" y="1846529"/>
            <a:ext cx="2379760" cy="68651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/>
              <a:t>Néo-bacheliers</a:t>
            </a:r>
            <a:endParaRPr lang="fr-FR" sz="2100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14703DE6-DC5B-40E4-939C-0B927FBDB2AC}"/>
              </a:ext>
            </a:extLst>
          </p:cNvPr>
          <p:cNvSpPr/>
          <p:nvPr/>
        </p:nvSpPr>
        <p:spPr>
          <a:xfrm>
            <a:off x="493831" y="5558964"/>
            <a:ext cx="2381118" cy="68651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/>
              <a:t>Students-Athletes diplômés</a:t>
            </a:r>
            <a:endParaRPr lang="fr-FR" sz="2100" dirty="0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D79F12E1-D2F7-42F8-8114-C8A949EAEC30}"/>
              </a:ext>
            </a:extLst>
          </p:cNvPr>
          <p:cNvSpPr/>
          <p:nvPr/>
        </p:nvSpPr>
        <p:spPr>
          <a:xfrm>
            <a:off x="493831" y="3667882"/>
            <a:ext cx="2379760" cy="68651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/>
              <a:t>Etudiants</a:t>
            </a:r>
            <a:endParaRPr lang="fr-FR" sz="21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70FC19-2E15-372E-5291-152C1808C201}"/>
              </a:ext>
            </a:extLst>
          </p:cNvPr>
          <p:cNvSpPr txBox="1"/>
          <p:nvPr/>
        </p:nvSpPr>
        <p:spPr>
          <a:xfrm>
            <a:off x="3593016" y="1789632"/>
            <a:ext cx="5011547" cy="8080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>
                <a:solidFill>
                  <a:srgbClr val="002857"/>
                </a:solidFill>
              </a:rPr>
              <a:t>Débutent les études supérieures</a:t>
            </a:r>
            <a:endParaRPr lang="fr-FR" dirty="0">
              <a:solidFill>
                <a:srgbClr val="002857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96187CF-1059-8797-AB48-49ABA6C7FC7C}"/>
              </a:ext>
            </a:extLst>
          </p:cNvPr>
          <p:cNvSpPr txBox="1"/>
          <p:nvPr/>
        </p:nvSpPr>
        <p:spPr>
          <a:xfrm>
            <a:off x="3593016" y="3607100"/>
            <a:ext cx="8035443" cy="8080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>
                <a:solidFill>
                  <a:srgbClr val="002857"/>
                </a:solidFill>
              </a:rPr>
              <a:t>Sont dans les études supérieures</a:t>
            </a:r>
            <a:endParaRPr lang="fr-FR" dirty="0">
              <a:solidFill>
                <a:srgbClr val="002857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0AB4997-2175-848A-892B-1450D7FACCB5}"/>
              </a:ext>
            </a:extLst>
          </p:cNvPr>
          <p:cNvSpPr txBox="1"/>
          <p:nvPr/>
        </p:nvSpPr>
        <p:spPr>
          <a:xfrm>
            <a:off x="3591621" y="5213087"/>
            <a:ext cx="9147610" cy="1338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>
                <a:solidFill>
                  <a:srgbClr val="002857"/>
                </a:solidFill>
              </a:rPr>
              <a:t>Reviennent des US et doivent faire une équivalence pour valider leur diplôme</a:t>
            </a:r>
            <a:endParaRPr lang="fr-FR" dirty="0">
              <a:solidFill>
                <a:srgbClr val="002857"/>
              </a:solidFill>
            </a:endParaRP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3BFC5ABF-10F4-B740-6C76-CF255F53A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74" y="1481083"/>
            <a:ext cx="506648" cy="506648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12216FD-A774-93D4-8125-7326B3715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79" y="5213087"/>
            <a:ext cx="506648" cy="50664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B2C4418-4528-DB19-4913-5859C6ED6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6" y="3308807"/>
            <a:ext cx="972395" cy="547829"/>
          </a:xfrm>
          <a:prstGeom prst="rect">
            <a:avLst/>
          </a:prstGeom>
        </p:spPr>
      </p:pic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6FD45144-4BC3-D277-04EB-A6AF36D4A635}"/>
              </a:ext>
            </a:extLst>
          </p:cNvPr>
          <p:cNvSpPr/>
          <p:nvPr/>
        </p:nvSpPr>
        <p:spPr>
          <a:xfrm>
            <a:off x="3206017" y="5764255"/>
            <a:ext cx="331304" cy="275933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8B0BC22F-A54C-96AD-9561-DC111FFE04E9}"/>
              </a:ext>
            </a:extLst>
          </p:cNvPr>
          <p:cNvSpPr/>
          <p:nvPr/>
        </p:nvSpPr>
        <p:spPr>
          <a:xfrm>
            <a:off x="3207412" y="2051820"/>
            <a:ext cx="331304" cy="275933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313B385-4118-20D3-593E-F284CC9596F6}"/>
              </a:ext>
            </a:extLst>
          </p:cNvPr>
          <p:cNvSpPr txBox="1"/>
          <p:nvPr/>
        </p:nvSpPr>
        <p:spPr>
          <a:xfrm>
            <a:off x="484020" y="6296323"/>
            <a:ext cx="5011547" cy="475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>
              <a:solidFill>
                <a:srgbClr val="002857"/>
              </a:solidFill>
            </a:endParaRPr>
          </a:p>
        </p:txBody>
      </p:sp>
      <p:pic>
        <p:nvPicPr>
          <p:cNvPr id="11" name="Image 10" descr="Une image contenant plein air, personne, sport, ciel&#10;&#10;Description générée automatiquement">
            <a:extLst>
              <a:ext uri="{FF2B5EF4-FFF2-40B4-BE49-F238E27FC236}">
                <a16:creationId xmlns:a16="http://schemas.microsoft.com/office/drawing/2014/main" id="{6D19F23F-2DD9-A0DD-CB95-E9A0313CD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14472" r="9495" b="31111"/>
          <a:stretch/>
        </p:blipFill>
        <p:spPr>
          <a:xfrm>
            <a:off x="7473295" y="172574"/>
            <a:ext cx="4479761" cy="522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C6CDD7-E885-42A3-BF6C-19B8A34FD7C8}"/>
              </a:ext>
            </a:extLst>
          </p:cNvPr>
          <p:cNvCxnSpPr>
            <a:cxnSpLocks/>
          </p:cNvCxnSpPr>
          <p:nvPr/>
        </p:nvCxnSpPr>
        <p:spPr>
          <a:xfrm>
            <a:off x="672335" y="713249"/>
            <a:ext cx="704904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61">
            <a:extLst>
              <a:ext uri="{FF2B5EF4-FFF2-40B4-BE49-F238E27FC236}">
                <a16:creationId xmlns:a16="http://schemas.microsoft.com/office/drawing/2014/main" id="{472B6892-779E-4F6A-8386-BFB2E4B7CE04}"/>
              </a:ext>
            </a:extLst>
          </p:cNvPr>
          <p:cNvSpPr txBox="1"/>
          <p:nvPr/>
        </p:nvSpPr>
        <p:spPr>
          <a:xfrm>
            <a:off x="1522026" y="519038"/>
            <a:ext cx="5598319" cy="3354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fr-FR"/>
            </a:defPPr>
            <a:lvl1pPr>
              <a:defRPr sz="32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LE DOUBLE PROJET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8F6FBA-4DDA-4012-BEF0-F26986E6ACC6}"/>
              </a:ext>
            </a:extLst>
          </p:cNvPr>
          <p:cNvSpPr txBox="1"/>
          <p:nvPr/>
        </p:nvSpPr>
        <p:spPr>
          <a:xfrm>
            <a:off x="5638800" y="2848501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2857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4C14DA0-23D1-47C2-8F22-1CAA9DCC702E}"/>
              </a:ext>
            </a:extLst>
          </p:cNvPr>
          <p:cNvSpPr/>
          <p:nvPr/>
        </p:nvSpPr>
        <p:spPr>
          <a:xfrm>
            <a:off x="952285" y="3974434"/>
            <a:ext cx="2350474" cy="1120833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Accompagnement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Pédagogique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666BA1D7-91CB-4D87-A40E-8C6BA37A9A6D}"/>
              </a:ext>
            </a:extLst>
          </p:cNvPr>
          <p:cNvSpPr/>
          <p:nvPr/>
        </p:nvSpPr>
        <p:spPr>
          <a:xfrm>
            <a:off x="4836708" y="3998794"/>
            <a:ext cx="2350474" cy="111911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Accompagnement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Sportif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C0499640-861E-44AA-B7F8-C49BC6474B44}"/>
              </a:ext>
            </a:extLst>
          </p:cNvPr>
          <p:cNvSpPr/>
          <p:nvPr/>
        </p:nvSpPr>
        <p:spPr>
          <a:xfrm>
            <a:off x="8499496" y="3972350"/>
            <a:ext cx="2405065" cy="1120833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Accompagnement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Médical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D09B724-3C9A-4446-8D72-7D5C30B14114}"/>
              </a:ext>
            </a:extLst>
          </p:cNvPr>
          <p:cNvSpPr txBox="1"/>
          <p:nvPr/>
        </p:nvSpPr>
        <p:spPr>
          <a:xfrm>
            <a:off x="7943740" y="5200791"/>
            <a:ext cx="2917651" cy="8080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Sanskrit Text" panose="020B0502040204020203" pitchFamily="18" charset="0"/>
                <a:ea typeface="+mn-ea"/>
                <a:cs typeface="Sanskrit Text" panose="020B0502040204020203" pitchFamily="18" charset="0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 Visite médicale annuelle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19C675C-63B1-4D55-B2C1-55DCBE2EB37D}"/>
              </a:ext>
            </a:extLst>
          </p:cNvPr>
          <p:cNvSpPr txBox="1"/>
          <p:nvPr/>
        </p:nvSpPr>
        <p:spPr>
          <a:xfrm>
            <a:off x="7940812" y="6049921"/>
            <a:ext cx="4856238" cy="8080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Sanskrit Text" panose="020B0502040204020203" pitchFamily="18" charset="0"/>
                <a:ea typeface="+mn-ea"/>
                <a:cs typeface="Sanskrit Text" panose="020B0502040204020203" pitchFamily="18" charset="0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 Suivi hebdomadaire par un kinésithérapeute </a:t>
            </a:r>
          </a:p>
        </p:txBody>
      </p:sp>
      <p:pic>
        <p:nvPicPr>
          <p:cNvPr id="21" name="Image 20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A6FD4EED-2C0E-498E-867A-DE4847BAB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39" y="3698567"/>
            <a:ext cx="430954" cy="430954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74EC59C7-ADC6-4E79-B892-9C6647D91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191" y="3515640"/>
            <a:ext cx="963030" cy="559598"/>
          </a:xfrm>
          <a:prstGeom prst="rect">
            <a:avLst/>
          </a:prstGeom>
        </p:spPr>
      </p:pic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623A1DD-1FAC-4CC0-9385-4CF7F931E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21" y="3680168"/>
            <a:ext cx="506648" cy="506648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BE1ECE91-0BBD-4E49-AB1A-E7A3574760E1}"/>
              </a:ext>
            </a:extLst>
          </p:cNvPr>
          <p:cNvSpPr txBox="1"/>
          <p:nvPr/>
        </p:nvSpPr>
        <p:spPr>
          <a:xfrm>
            <a:off x="4795764" y="5152084"/>
            <a:ext cx="8388626" cy="8080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S’entraîner, Progresser</a:t>
            </a:r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A0C4AA46-4FB4-4F78-8B4F-E214AA2F138B}"/>
              </a:ext>
            </a:extLst>
          </p:cNvPr>
          <p:cNvSpPr/>
          <p:nvPr/>
        </p:nvSpPr>
        <p:spPr>
          <a:xfrm>
            <a:off x="4402915" y="5420390"/>
            <a:ext cx="331304" cy="275933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AF949FC-F019-437A-9DEC-DB9EEFC16FF4}"/>
              </a:ext>
            </a:extLst>
          </p:cNvPr>
          <p:cNvSpPr txBox="1"/>
          <p:nvPr/>
        </p:nvSpPr>
        <p:spPr>
          <a:xfrm>
            <a:off x="4795764" y="5985054"/>
            <a:ext cx="8388626" cy="8080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Suivi en compétition</a:t>
            </a:r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B7B7E576-37DC-41FF-BBBB-85B62CB2A8A5}"/>
              </a:ext>
            </a:extLst>
          </p:cNvPr>
          <p:cNvSpPr/>
          <p:nvPr/>
        </p:nvSpPr>
        <p:spPr>
          <a:xfrm>
            <a:off x="4402915" y="6251128"/>
            <a:ext cx="331304" cy="275933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2EF7914-4C75-40A3-9DFD-B7DF9014A7AB}"/>
              </a:ext>
            </a:extLst>
          </p:cNvPr>
          <p:cNvSpPr txBox="1"/>
          <p:nvPr/>
        </p:nvSpPr>
        <p:spPr>
          <a:xfrm>
            <a:off x="4795764" y="5558968"/>
            <a:ext cx="8388626" cy="8080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Programmation individualisée</a:t>
            </a:r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3D9B8F9A-9F33-4588-82A3-E891210AE1EA}"/>
              </a:ext>
            </a:extLst>
          </p:cNvPr>
          <p:cNvSpPr/>
          <p:nvPr/>
        </p:nvSpPr>
        <p:spPr>
          <a:xfrm>
            <a:off x="4402915" y="5825042"/>
            <a:ext cx="331304" cy="275933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89FB480-7414-4324-91B6-494E2FB4D375}"/>
              </a:ext>
            </a:extLst>
          </p:cNvPr>
          <p:cNvSpPr txBox="1"/>
          <p:nvPr/>
        </p:nvSpPr>
        <p:spPr>
          <a:xfrm>
            <a:off x="7940812" y="5620404"/>
            <a:ext cx="4856238" cy="8080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Sanskrit Text" panose="020B0502040204020203" pitchFamily="18" charset="0"/>
                <a:ea typeface="+mn-ea"/>
                <a:cs typeface="Sanskrit Text" panose="020B0502040204020203" pitchFamily="18" charset="0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 Bilan clinique et Prévenir les blessures</a:t>
            </a:r>
          </a:p>
        </p:txBody>
      </p:sp>
      <p:sp>
        <p:nvSpPr>
          <p:cNvPr id="47" name="Flèche : droite 46">
            <a:extLst>
              <a:ext uri="{FF2B5EF4-FFF2-40B4-BE49-F238E27FC236}">
                <a16:creationId xmlns:a16="http://schemas.microsoft.com/office/drawing/2014/main" id="{FCA696BF-3B4D-43A4-A2DA-C08E18429231}"/>
              </a:ext>
            </a:extLst>
          </p:cNvPr>
          <p:cNvSpPr/>
          <p:nvPr/>
        </p:nvSpPr>
        <p:spPr>
          <a:xfrm>
            <a:off x="7696631" y="5425566"/>
            <a:ext cx="331304" cy="275933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48" name="Flèche : droite 47">
            <a:extLst>
              <a:ext uri="{FF2B5EF4-FFF2-40B4-BE49-F238E27FC236}">
                <a16:creationId xmlns:a16="http://schemas.microsoft.com/office/drawing/2014/main" id="{4D4F34EB-3724-437F-A83A-6E53E5AAC368}"/>
              </a:ext>
            </a:extLst>
          </p:cNvPr>
          <p:cNvSpPr/>
          <p:nvPr/>
        </p:nvSpPr>
        <p:spPr>
          <a:xfrm>
            <a:off x="7696631" y="5852881"/>
            <a:ext cx="331304" cy="275933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49" name="Flèche : droite 48">
            <a:extLst>
              <a:ext uri="{FF2B5EF4-FFF2-40B4-BE49-F238E27FC236}">
                <a16:creationId xmlns:a16="http://schemas.microsoft.com/office/drawing/2014/main" id="{6E6CF502-77CA-4F73-B524-2B148D79272F}"/>
              </a:ext>
            </a:extLst>
          </p:cNvPr>
          <p:cNvSpPr/>
          <p:nvPr/>
        </p:nvSpPr>
        <p:spPr>
          <a:xfrm>
            <a:off x="7703255" y="6282398"/>
            <a:ext cx="331304" cy="275933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A380344-65C4-120D-3BD2-B0D4DA82691A}"/>
              </a:ext>
            </a:extLst>
          </p:cNvPr>
          <p:cNvSpPr txBox="1"/>
          <p:nvPr/>
        </p:nvSpPr>
        <p:spPr>
          <a:xfrm>
            <a:off x="788106" y="5130640"/>
            <a:ext cx="8388626" cy="8080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Aménager le cursus universitaire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4B1EBD0-83EE-EF44-FB20-2E328AE07124}"/>
              </a:ext>
            </a:extLst>
          </p:cNvPr>
          <p:cNvSpPr txBox="1"/>
          <p:nvPr/>
        </p:nvSpPr>
        <p:spPr>
          <a:xfrm>
            <a:off x="767834" y="5545923"/>
            <a:ext cx="8388626" cy="8080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Guider vers la réussite académique  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21842613-77A1-5B34-67DF-20AD91AE1651}"/>
              </a:ext>
            </a:extLst>
          </p:cNvPr>
          <p:cNvSpPr/>
          <p:nvPr/>
        </p:nvSpPr>
        <p:spPr>
          <a:xfrm>
            <a:off x="447333" y="5422664"/>
            <a:ext cx="331304" cy="275933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2A738DF1-610D-C79A-A680-EC0E64749AB2}"/>
              </a:ext>
            </a:extLst>
          </p:cNvPr>
          <p:cNvSpPr/>
          <p:nvPr/>
        </p:nvSpPr>
        <p:spPr>
          <a:xfrm>
            <a:off x="447333" y="5827316"/>
            <a:ext cx="331304" cy="275933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A25839A-CE60-7329-B6AF-A6882D60ED9D}"/>
              </a:ext>
            </a:extLst>
          </p:cNvPr>
          <p:cNvSpPr/>
          <p:nvPr/>
        </p:nvSpPr>
        <p:spPr>
          <a:xfrm>
            <a:off x="1064526" y="1820363"/>
            <a:ext cx="3316406" cy="134591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INTEGRATION DU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CNUT DE MONTPELLIER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(double projet)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57748FA2-02AB-3281-70F4-E7BBFDA0824D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4380932" y="1924334"/>
            <a:ext cx="1091820" cy="568988"/>
          </a:xfrm>
          <a:prstGeom prst="straightConnector1">
            <a:avLst/>
          </a:prstGeom>
          <a:ln w="28575">
            <a:solidFill>
              <a:srgbClr val="1F497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C61AC83F-C2D7-E6F9-3634-A38FD6C9D469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4380932" y="2493322"/>
            <a:ext cx="1078172" cy="318117"/>
          </a:xfrm>
          <a:prstGeom prst="straightConnector1">
            <a:avLst/>
          </a:prstGeom>
          <a:ln w="28575">
            <a:solidFill>
              <a:srgbClr val="1F497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2907122F-6AD8-5317-EE7C-404CB7E9C9C5}"/>
              </a:ext>
            </a:extLst>
          </p:cNvPr>
          <p:cNvSpPr/>
          <p:nvPr/>
        </p:nvSpPr>
        <p:spPr>
          <a:xfrm>
            <a:off x="5595354" y="1365240"/>
            <a:ext cx="1897266" cy="832050"/>
          </a:xfrm>
          <a:prstGeom prst="roundRect">
            <a:avLst>
              <a:gd name="adj" fmla="val 9543"/>
            </a:avLst>
          </a:prstGeom>
          <a:solidFill>
            <a:schemeClr val="bg1"/>
          </a:solidFill>
          <a:ln w="12700"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PROGRESSION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SPORTIVE</a:t>
            </a: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054AA86A-5E13-B49C-8F1C-70C4C786AE11}"/>
              </a:ext>
            </a:extLst>
          </p:cNvPr>
          <p:cNvSpPr/>
          <p:nvPr/>
        </p:nvSpPr>
        <p:spPr>
          <a:xfrm>
            <a:off x="5597628" y="2541223"/>
            <a:ext cx="1897266" cy="832050"/>
          </a:xfrm>
          <a:prstGeom prst="roundRect">
            <a:avLst>
              <a:gd name="adj" fmla="val 9543"/>
            </a:avLst>
          </a:prstGeom>
          <a:solidFill>
            <a:schemeClr val="bg1"/>
          </a:solidFill>
          <a:ln w="12700"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FORMATION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UNIVERSITAIRE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88287013-011B-E9D3-D06D-D1666D5AC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633" y="1407330"/>
            <a:ext cx="2088232" cy="82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Picture 2" descr="Université de Montpellier — Wikipédia">
            <a:extLst>
              <a:ext uri="{FF2B5EF4-FFF2-40B4-BE49-F238E27FC236}">
                <a16:creationId xmlns:a16="http://schemas.microsoft.com/office/drawing/2014/main" id="{5DA245AA-B6EF-89C6-CDAF-79CCF298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05" y="2393150"/>
            <a:ext cx="1321966" cy="132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ZoneTexte 66">
            <a:extLst>
              <a:ext uri="{FF2B5EF4-FFF2-40B4-BE49-F238E27FC236}">
                <a16:creationId xmlns:a16="http://schemas.microsoft.com/office/drawing/2014/main" id="{AC1CAADA-935D-653C-56E4-6773CE62576F}"/>
              </a:ext>
            </a:extLst>
          </p:cNvPr>
          <p:cNvSpPr txBox="1"/>
          <p:nvPr/>
        </p:nvSpPr>
        <p:spPr>
          <a:xfrm>
            <a:off x="779557" y="5937491"/>
            <a:ext cx="8388626" cy="8080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Suivi universitaire</a:t>
            </a:r>
          </a:p>
        </p:txBody>
      </p:sp>
      <p:sp>
        <p:nvSpPr>
          <p:cNvPr id="68" name="Flèche : droite 67">
            <a:extLst>
              <a:ext uri="{FF2B5EF4-FFF2-40B4-BE49-F238E27FC236}">
                <a16:creationId xmlns:a16="http://schemas.microsoft.com/office/drawing/2014/main" id="{AEE149DE-54AD-9BF6-347C-93740C440AB1}"/>
              </a:ext>
            </a:extLst>
          </p:cNvPr>
          <p:cNvSpPr/>
          <p:nvPr/>
        </p:nvSpPr>
        <p:spPr>
          <a:xfrm>
            <a:off x="444988" y="6218884"/>
            <a:ext cx="331304" cy="275933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pic>
        <p:nvPicPr>
          <p:cNvPr id="4" name="Picture 2" descr="L'Université Paul Valéry Montpellier 3 (UPVM 3) a fait appel au cabinet  Lamy environnement pour réaliser son Bilan Carbone® - Cabinet Lamy  Environnement">
            <a:extLst>
              <a:ext uri="{FF2B5EF4-FFF2-40B4-BE49-F238E27FC236}">
                <a16:creationId xmlns:a16="http://schemas.microsoft.com/office/drawing/2014/main" id="{935E7F43-9818-029D-5A97-CFC42FCE9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651" y="2465374"/>
            <a:ext cx="1641964" cy="11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C6CDD7-E885-42A3-BF6C-19B8A34FD7C8}"/>
              </a:ext>
            </a:extLst>
          </p:cNvPr>
          <p:cNvCxnSpPr>
            <a:cxnSpLocks/>
          </p:cNvCxnSpPr>
          <p:nvPr/>
        </p:nvCxnSpPr>
        <p:spPr>
          <a:xfrm>
            <a:off x="672335" y="713249"/>
            <a:ext cx="704904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B9356C0-FC21-49F9-8B7E-FD13C1C56FBA}"/>
              </a:ext>
            </a:extLst>
          </p:cNvPr>
          <p:cNvSpPr/>
          <p:nvPr/>
        </p:nvSpPr>
        <p:spPr>
          <a:xfrm>
            <a:off x="9745274" y="347851"/>
            <a:ext cx="2308158" cy="69957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33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semaines,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de 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Septembre à Juin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0A0D5F88-FE7E-4CE5-BB78-D7E864CEC8D7}"/>
              </a:ext>
            </a:extLst>
          </p:cNvPr>
          <p:cNvSpPr/>
          <p:nvPr/>
        </p:nvSpPr>
        <p:spPr>
          <a:xfrm>
            <a:off x="9745273" y="1204036"/>
            <a:ext cx="2308159" cy="69957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5 Entraînements Tennis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5 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x 2h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72534A1-FB1F-4B18-9A28-541B9D6BD752}"/>
              </a:ext>
            </a:extLst>
          </p:cNvPr>
          <p:cNvSpPr/>
          <p:nvPr/>
        </p:nvSpPr>
        <p:spPr>
          <a:xfrm>
            <a:off x="9745273" y="2060221"/>
            <a:ext cx="2324467" cy="699570"/>
          </a:xfrm>
          <a:prstGeom prst="roundRect">
            <a:avLst/>
          </a:prstGeom>
          <a:solidFill>
            <a:srgbClr val="FF5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2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Séances Physique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- 2 x 1h/1h30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AE35D87-146C-49AE-9924-A3E4D6F56E42}"/>
              </a:ext>
            </a:extLst>
          </p:cNvPr>
          <p:cNvSpPr/>
          <p:nvPr/>
        </p:nvSpPr>
        <p:spPr>
          <a:xfrm>
            <a:off x="9729100" y="3778678"/>
            <a:ext cx="2340504" cy="69957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Soins Médicaux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- 1 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x 1h30/2h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240E3C46-92F6-4409-87FB-5C412189E704}"/>
              </a:ext>
            </a:extLst>
          </p:cNvPr>
          <p:cNvSpPr/>
          <p:nvPr/>
        </p:nvSpPr>
        <p:spPr>
          <a:xfrm>
            <a:off x="9745273" y="4634863"/>
            <a:ext cx="2308159" cy="6995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7 Suivis Tournoi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- Univ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(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Indiv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 et Equipe)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- Open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/CNGT</a:t>
            </a:r>
          </a:p>
        </p:txBody>
      </p:sp>
      <p:sp>
        <p:nvSpPr>
          <p:cNvPr id="2" name="TextBox 61">
            <a:extLst>
              <a:ext uri="{FF2B5EF4-FFF2-40B4-BE49-F238E27FC236}">
                <a16:creationId xmlns:a16="http://schemas.microsoft.com/office/drawing/2014/main" id="{C3A0EA91-F196-FEEB-E2AD-7169E0CB2C23}"/>
              </a:ext>
            </a:extLst>
          </p:cNvPr>
          <p:cNvSpPr txBox="1"/>
          <p:nvPr/>
        </p:nvSpPr>
        <p:spPr>
          <a:xfrm>
            <a:off x="1522026" y="519038"/>
            <a:ext cx="5598319" cy="3354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fr-FR"/>
            </a:defPPr>
            <a:lvl1pPr>
              <a:defRPr sz="32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lang="fr-FR" sz="20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FONCTIONNEMENT SPORTIF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5474ADC-B3AE-6AC8-9445-ECD0896E0E1F}"/>
              </a:ext>
            </a:extLst>
          </p:cNvPr>
          <p:cNvSpPr txBox="1"/>
          <p:nvPr/>
        </p:nvSpPr>
        <p:spPr>
          <a:xfrm>
            <a:off x="797149" y="5934922"/>
            <a:ext cx="8388626" cy="8080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dirty="0">
                <a:solidFill>
                  <a:srgbClr val="002857"/>
                </a:solidFill>
                <a:latin typeface="Sanskrit Text" panose="020B0502040204020203" pitchFamily="18" charset="0"/>
                <a:cs typeface="Sanskrit Text" panose="020B0502040204020203" pitchFamily="18" charset="0"/>
              </a:rPr>
              <a:t> </a:t>
            </a:r>
            <a:r>
              <a:rPr lang="fr-FR" dirty="0">
                <a:solidFill>
                  <a:srgbClr val="002857"/>
                </a:solidFill>
              </a:rPr>
              <a:t> Permettre la réussite d’un double projet individualisé : </a:t>
            </a:r>
            <a:r>
              <a:rPr lang="fr-FR" b="1" u="sng" dirty="0">
                <a:solidFill>
                  <a:srgbClr val="002857"/>
                </a:solidFill>
              </a:rPr>
              <a:t>Sportif</a:t>
            </a:r>
            <a:r>
              <a:rPr lang="fr-FR" dirty="0">
                <a:solidFill>
                  <a:srgbClr val="002857"/>
                </a:solidFill>
              </a:rPr>
              <a:t> et </a:t>
            </a:r>
            <a:r>
              <a:rPr lang="fr-FR" b="1" u="sng" dirty="0">
                <a:solidFill>
                  <a:srgbClr val="002857"/>
                </a:solidFill>
              </a:rPr>
              <a:t>Académique</a:t>
            </a:r>
            <a:r>
              <a:rPr lang="fr-FR" dirty="0">
                <a:solidFill>
                  <a:srgbClr val="002857"/>
                </a:solidFill>
              </a:rPr>
              <a:t>  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264A74D7-F6E8-8BA2-E33F-57B6E621F0E8}"/>
              </a:ext>
            </a:extLst>
          </p:cNvPr>
          <p:cNvSpPr/>
          <p:nvPr/>
        </p:nvSpPr>
        <p:spPr>
          <a:xfrm>
            <a:off x="546344" y="6187744"/>
            <a:ext cx="331304" cy="275933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403CE76-36DB-CCAA-CE9F-F077996BE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6" y="1014657"/>
            <a:ext cx="9594672" cy="5061466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E56B3DD-B293-BFDA-7ED6-D1E97C3ED04F}"/>
              </a:ext>
            </a:extLst>
          </p:cNvPr>
          <p:cNvSpPr/>
          <p:nvPr/>
        </p:nvSpPr>
        <p:spPr>
          <a:xfrm>
            <a:off x="9745273" y="5491048"/>
            <a:ext cx="2308159" cy="6995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Stages Tennis-Physique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500">
                <a:solidFill>
                  <a:prstClr val="black"/>
                </a:solidFill>
                <a:latin typeface="Proxima Nova Light"/>
              </a:rPr>
              <a:t>3jours Hiver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3jours Printemps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C383308-F9E7-13E5-A8EA-F141C6A313C0}"/>
              </a:ext>
            </a:extLst>
          </p:cNvPr>
          <p:cNvSpPr/>
          <p:nvPr/>
        </p:nvSpPr>
        <p:spPr>
          <a:xfrm>
            <a:off x="9745273" y="2916406"/>
            <a:ext cx="2324467" cy="699570"/>
          </a:xfrm>
          <a:prstGeom prst="roundRect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Préparation Mentale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500">
                <a:solidFill>
                  <a:prstClr val="black"/>
                </a:solidFill>
                <a:latin typeface="Proxima Nova Light"/>
              </a:rPr>
              <a:t>4 interventions coll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5 à 15 s</a:t>
            </a:r>
            <a:r>
              <a:rPr lang="fr-FR" sz="1500">
                <a:solidFill>
                  <a:prstClr val="black"/>
                </a:solidFill>
                <a:latin typeface="Proxima Nova Light"/>
              </a:rPr>
              <a:t>éances indiv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63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C6CDD7-E885-42A3-BF6C-19B8A34FD7C8}"/>
              </a:ext>
            </a:extLst>
          </p:cNvPr>
          <p:cNvCxnSpPr>
            <a:cxnSpLocks/>
          </p:cNvCxnSpPr>
          <p:nvPr/>
        </p:nvCxnSpPr>
        <p:spPr>
          <a:xfrm>
            <a:off x="672335" y="657101"/>
            <a:ext cx="704904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61">
            <a:extLst>
              <a:ext uri="{FF2B5EF4-FFF2-40B4-BE49-F238E27FC236}">
                <a16:creationId xmlns:a16="http://schemas.microsoft.com/office/drawing/2014/main" id="{810BAEA5-0049-EF1C-16A2-CDA6B7D735E6}"/>
              </a:ext>
            </a:extLst>
          </p:cNvPr>
          <p:cNvSpPr txBox="1"/>
          <p:nvPr/>
        </p:nvSpPr>
        <p:spPr>
          <a:xfrm>
            <a:off x="1522026" y="462890"/>
            <a:ext cx="5598319" cy="3354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fr-FR"/>
            </a:defPPr>
            <a:lvl1pPr>
              <a:defRPr sz="32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lang="fr-FR" sz="20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FONCTIONNEMENT SPORTIF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869EA227-5A53-CDBD-9570-38AD9002E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655629"/>
              </p:ext>
            </p:extLst>
          </p:nvPr>
        </p:nvGraphicFramePr>
        <p:xfrm>
          <a:off x="672335" y="926640"/>
          <a:ext cx="11220005" cy="5780721"/>
        </p:xfrm>
        <a:graphic>
          <a:graphicData uri="http://schemas.openxmlformats.org/drawingml/2006/table">
            <a:tbl>
              <a:tblPr/>
              <a:tblGrid>
                <a:gridCol w="909326">
                  <a:extLst>
                    <a:ext uri="{9D8B030D-6E8A-4147-A177-3AD203B41FA5}">
                      <a16:colId xmlns:a16="http://schemas.microsoft.com/office/drawing/2014/main" val="3479832164"/>
                    </a:ext>
                  </a:extLst>
                </a:gridCol>
                <a:gridCol w="3436893">
                  <a:extLst>
                    <a:ext uri="{9D8B030D-6E8A-4147-A177-3AD203B41FA5}">
                      <a16:colId xmlns:a16="http://schemas.microsoft.com/office/drawing/2014/main" val="3817138698"/>
                    </a:ext>
                  </a:extLst>
                </a:gridCol>
                <a:gridCol w="3436893">
                  <a:extLst>
                    <a:ext uri="{9D8B030D-6E8A-4147-A177-3AD203B41FA5}">
                      <a16:colId xmlns:a16="http://schemas.microsoft.com/office/drawing/2014/main" val="1650035163"/>
                    </a:ext>
                  </a:extLst>
                </a:gridCol>
                <a:gridCol w="3436893">
                  <a:extLst>
                    <a:ext uri="{9D8B030D-6E8A-4147-A177-3AD203B41FA5}">
                      <a16:colId xmlns:a16="http://schemas.microsoft.com/office/drawing/2014/main" val="1697290605"/>
                    </a:ext>
                  </a:extLst>
                </a:gridCol>
              </a:tblGrid>
              <a:tr h="1440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Semaine du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ENTRAINEMENT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COMPETITION ITF / CNGT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COMPETITION LOCALE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121482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02/09/2024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 + Réunion de Rentrée Sportive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25K Homme Bagnères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Teyran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81011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09/09/2024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15K Femme Dijon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724752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16/09/2024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CNGT Nostra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Limité à 0 Prades-le-Lez / OPEN Balma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766683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23/09/2024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25K H Sabadell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Grabels / OPEN Langlade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477983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30/09/2024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25K H Nevers / 25K F Reims / CNGT St-Priest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Cavaillon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558038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07/10/2024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 + Entretiens Individuels (Fixation des Obj)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25K H Rodez / CNGT Féminin Rodez 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TC Biterrois /OPEN Bellegarde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418478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14/10/2024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25K F Cherbourg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Anduze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671821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21/10/2024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80K F Poitiers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Limité à 0 Martigues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644172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28/10/2024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Repos relatif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60K F Nantes / ITF J100  St-Cyprien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Jacou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73401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04/11/2024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35K F Lille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Bas Rhone / OPEN Orange / Lim à 0 St Gilles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502341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11/11/2024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 (Tests Physique)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Tarascon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949528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18/11/2024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 (Préparation Foncière)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970221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25/11/2024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 (Préparation Foncière)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OPEN Privas / Lim à 0 La Barthe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151879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02/12/2024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 (Préparation Foncière)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15K H Madrid / CNGT H Hagetmau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Bollène / Open All In Lyon / OPEN Les Vans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710190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09/12/2024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 (Préparation Foncière)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Pierrelatte / OPEN Pontet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647552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16/12/2024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 (Préparation Foncière)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CNGT Dijon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Le Thor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31321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23/12/2024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Repos relatif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Valence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722247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30/12/2024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Repos relatif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Rodez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275810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06/01/2025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Cruas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058447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13/01/2025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15K H Bressuire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Grau du Roi / Lim à 0 H Pignan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166196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20/01/2025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15K H Bagnoles de l'Orne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La Grande Motte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03772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27/01/2025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15K H Veigy / 75K F Andrezieux Boutheon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Manosque / Lim à 0 St-Rémy-de-Provence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867598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03/02/2025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Grenoble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523686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10/02/2025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Cap d'Agde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929899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17/02/2025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 (Portes Ouvertes)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CNGT Gap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Sorgues / OPEN Martigues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256742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24/02/2025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Repos relatif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15K H Lannion / 50K F Macon / CNGT Clermont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Istres / OPEN Sète / OPEN Blagnac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160135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03/03/2025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 + Bilan Physique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15K H Poitiers / CNGT Brive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Clermont / OPEN Alairac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56312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10/03/2025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25K H Créteil / 15K F Gonesse / CNGT H Dijon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30327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17/03/2025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25K H Toulouse / 15K F Le Havre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547988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24/03/2025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25K H Saint Dizier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OPEN Mauguio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552623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31/03/2025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15K H Lons le Saunier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CFU par Equipe Brest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896942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07/04/2025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CNGT H Bormes-les-Mimosas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St Georges d'Orques / OPEN St-Clément-de-Rivière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094209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14/04/2025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50K F Calvi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SMUC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370370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21/04/2025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 (Portes Ouvertes)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25K H Angers / CNGT H Asnières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St Jean Vedas / OPEN Sérignan / OPEN Gemenos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507726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28/04/2025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Repos relatif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25K H Sabadell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Restinclieres / OPEN Queriel / Open Orange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069536"/>
                  </a:ext>
                </a:extLst>
              </a:tr>
              <a:tr h="1415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05/05/2025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25K H Valldoreix / 75K F St Gaudens / 25K F Platja d'Aro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Pignan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568149"/>
                  </a:ext>
                </a:extLst>
              </a:tr>
              <a:tr h="115786"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872025"/>
                  </a:ext>
                </a:extLst>
              </a:tr>
              <a:tr h="135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09/06/2025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 (Préparation CFU Indiv)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25K H Villeneuve-Loubet / 15K F Norges-la-ville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Plan de Cuques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506673"/>
                  </a:ext>
                </a:extLst>
              </a:tr>
              <a:tr h="1415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16/06/2025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 (Préparation CFU Indiv)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25K H Montauban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CFU Indiv Cap d'Agde/OPEN ASCH/OPEN ASPTT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86682"/>
                  </a:ext>
                </a:extLst>
              </a:tr>
              <a:tr h="115786"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172792"/>
                  </a:ext>
                </a:extLst>
              </a:tr>
              <a:tr h="1415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07/07/2025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Entraînement (Préparation Europe Universitaire)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Championnat d'Europe U, si qualification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781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7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3B3F5-0B7E-1A5D-09B7-3112E70D1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1E1FDFF-A470-DC59-E65B-9B5DAA475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453536"/>
              </p:ext>
            </p:extLst>
          </p:nvPr>
        </p:nvGraphicFramePr>
        <p:xfrm>
          <a:off x="425115" y="146706"/>
          <a:ext cx="11341769" cy="6564588"/>
        </p:xfrm>
        <a:graphic>
          <a:graphicData uri="http://schemas.openxmlformats.org/drawingml/2006/table">
            <a:tbl>
              <a:tblPr/>
              <a:tblGrid>
                <a:gridCol w="703653">
                  <a:extLst>
                    <a:ext uri="{9D8B030D-6E8A-4147-A177-3AD203B41FA5}">
                      <a16:colId xmlns:a16="http://schemas.microsoft.com/office/drawing/2014/main" val="1064044095"/>
                    </a:ext>
                  </a:extLst>
                </a:gridCol>
                <a:gridCol w="2659529">
                  <a:extLst>
                    <a:ext uri="{9D8B030D-6E8A-4147-A177-3AD203B41FA5}">
                      <a16:colId xmlns:a16="http://schemas.microsoft.com/office/drawing/2014/main" val="69478862"/>
                    </a:ext>
                  </a:extLst>
                </a:gridCol>
                <a:gridCol w="2659529">
                  <a:extLst>
                    <a:ext uri="{9D8B030D-6E8A-4147-A177-3AD203B41FA5}">
                      <a16:colId xmlns:a16="http://schemas.microsoft.com/office/drawing/2014/main" val="939640555"/>
                    </a:ext>
                  </a:extLst>
                </a:gridCol>
                <a:gridCol w="2659529">
                  <a:extLst>
                    <a:ext uri="{9D8B030D-6E8A-4147-A177-3AD203B41FA5}">
                      <a16:colId xmlns:a16="http://schemas.microsoft.com/office/drawing/2014/main" val="2649581614"/>
                    </a:ext>
                  </a:extLst>
                </a:gridCol>
                <a:gridCol w="2659529">
                  <a:extLst>
                    <a:ext uri="{9D8B030D-6E8A-4147-A177-3AD203B41FA5}">
                      <a16:colId xmlns:a16="http://schemas.microsoft.com/office/drawing/2014/main" val="3487354544"/>
                    </a:ext>
                  </a:extLst>
                </a:gridCol>
              </a:tblGrid>
              <a:tr h="1402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Semaine du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PREPARATION MENTALE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95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3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995993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02/09/2024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 Médical Dr + Réunion Collective (Kiné)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Rentrée Universitaire + Demande Statut HN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2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Journée d'Intégration CNUT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857327"/>
                  </a:ext>
                </a:extLst>
              </a:tr>
              <a:tr h="2685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09/09/2024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 dépistage (kiné)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Présentation Préparation Mentale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Intervention Stress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 Qualités Mentales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6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Réunion Univ  (Fac/Ligue/Etudiant) + Orga Pédagogique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2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Dotation CNUT de Montpellier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89760"/>
                  </a:ext>
                </a:extLst>
              </a:tr>
              <a:tr h="2685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16/09/2024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 dépistage (kiné)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 avec Responsable Pédagogique et Enseignants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2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423186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23/09/2024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 dépistage (kiné)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13915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30/09/2024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 dépistage (kiné)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639046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07/10/2024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 en place Protocoles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234812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14/10/2024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 en place Protocoles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163521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21/10/2024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 en place Protocoles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49896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28/10/2024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181922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04/11/2024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Réunion de Situation à mi-semestre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2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137724"/>
                  </a:ext>
                </a:extLst>
              </a:tr>
              <a:tr h="2685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11/11/2024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 Stress + Intervention Confiance en soi/Estime de soi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6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861959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18/11/2024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Inter-CNUT à Bordeaux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166179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25/11/2024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740455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02/12/2024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076239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09/12/2024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84745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16/12/2024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77213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23/12/2024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813711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30/12/2024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571365"/>
                  </a:ext>
                </a:extLst>
              </a:tr>
              <a:tr h="2685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06/01/2025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 Confiance + Intervention Gestion des Emotions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6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779371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13/01/2025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722915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20/01/2025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945847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27/01/2025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Journée Open Sud de France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678489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03/02/2025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Réunion de Situation Semestrielle + mi-semestre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2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Visio-Conférence Recrutement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910760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10/02/2025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125715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17/02/2025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964840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24/02/2025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057405"/>
                  </a:ext>
                </a:extLst>
              </a:tr>
              <a:tr h="2685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03/03/2025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 Gestion des Emotions + Intervention Concentration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6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127427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10/03/2025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butoire Candidature CNUT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59456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17/03/2025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773106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24/03/2025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403659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31/03/2025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446452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07/04/2025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954505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14/04/2025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Inter-CNUT à LGM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125045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21/04/2025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685539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28/04/2025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 Concentration + Evaluation Qualités Mentales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 Final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6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735606"/>
                  </a:ext>
                </a:extLst>
              </a:tr>
              <a:tr h="2685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05/05/2025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Recrutment Promo 2025/2026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050246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500819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09/06/2025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Pilotage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2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793420"/>
                  </a:ext>
                </a:extLst>
              </a:tr>
              <a:tr h="1377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16/06/2025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fonction des besoins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253396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923949"/>
                  </a:ext>
                </a:extLst>
              </a:tr>
              <a:tr h="1377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07/07/2025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580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7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C6CDD7-E885-42A3-BF6C-19B8A34FD7C8}"/>
              </a:ext>
            </a:extLst>
          </p:cNvPr>
          <p:cNvCxnSpPr>
            <a:cxnSpLocks/>
          </p:cNvCxnSpPr>
          <p:nvPr/>
        </p:nvCxnSpPr>
        <p:spPr>
          <a:xfrm>
            <a:off x="672335" y="713249"/>
            <a:ext cx="704904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61">
            <a:extLst>
              <a:ext uri="{FF2B5EF4-FFF2-40B4-BE49-F238E27FC236}">
                <a16:creationId xmlns:a16="http://schemas.microsoft.com/office/drawing/2014/main" id="{472B6892-779E-4F6A-8386-BFB2E4B7CE04}"/>
              </a:ext>
            </a:extLst>
          </p:cNvPr>
          <p:cNvSpPr txBox="1"/>
          <p:nvPr/>
        </p:nvSpPr>
        <p:spPr>
          <a:xfrm>
            <a:off x="1522026" y="519038"/>
            <a:ext cx="8695400" cy="3354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fr-FR"/>
            </a:defPPr>
            <a:lvl1pPr>
              <a:defRPr sz="32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LE FONCTIONNEMENT AVEC LES UNIVERSITES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Université de Montpellier — Wikipédia">
            <a:extLst>
              <a:ext uri="{FF2B5EF4-FFF2-40B4-BE49-F238E27FC236}">
                <a16:creationId xmlns:a16="http://schemas.microsoft.com/office/drawing/2014/main" id="{8A6BAC0E-9D30-4273-42A0-646260143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63" y="1392969"/>
            <a:ext cx="3136888" cy="31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'Université Paul Valéry Montpellier 3 (UPVM 3) a fait appel au cabinet  Lamy environnement pour réaliser son Bilan Carbone® - Cabinet Lamy  Environnement">
            <a:extLst>
              <a:ext uri="{FF2B5EF4-FFF2-40B4-BE49-F238E27FC236}">
                <a16:creationId xmlns:a16="http://schemas.microsoft.com/office/drawing/2014/main" id="{DEAED4F0-4E15-4BEC-19ED-0C204CB52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67" y="1553616"/>
            <a:ext cx="3896212" cy="281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D4EEA43-1CA3-0A52-BC69-C1E991F3DC1D}"/>
              </a:ext>
            </a:extLst>
          </p:cNvPr>
          <p:cNvSpPr/>
          <p:nvPr/>
        </p:nvSpPr>
        <p:spPr>
          <a:xfrm>
            <a:off x="6230078" y="5068375"/>
            <a:ext cx="4738648" cy="1516966"/>
          </a:xfrm>
          <a:prstGeom prst="roundRect">
            <a:avLst>
              <a:gd name="adj" fmla="val 9543"/>
            </a:avLst>
          </a:prstGeom>
          <a:solidFill>
            <a:schemeClr val="bg1"/>
          </a:solidFill>
          <a:ln w="12700"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Franck VALLS</a:t>
            </a:r>
            <a:endParaRPr kumimoji="0" lang="fr-FR" sz="18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Mail 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: franck.valls@univ-montp3.fr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Tél 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: 06.12.36.14.56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10949F4-83E6-A3DB-8B93-BBF7C1084CB4}"/>
              </a:ext>
            </a:extLst>
          </p:cNvPr>
          <p:cNvSpPr/>
          <p:nvPr/>
        </p:nvSpPr>
        <p:spPr>
          <a:xfrm>
            <a:off x="843612" y="5068375"/>
            <a:ext cx="4738648" cy="1516966"/>
          </a:xfrm>
          <a:prstGeom prst="roundRect">
            <a:avLst>
              <a:gd name="adj" fmla="val 9543"/>
            </a:avLst>
          </a:prstGeom>
          <a:solidFill>
            <a:schemeClr val="bg1"/>
          </a:solidFill>
          <a:ln w="12700"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Sophie BOISOT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roxima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5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D0944-6E85-CC1D-3D0E-C05E79F7B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8C813A-5F24-CC4A-B25B-B6985C66C8AB}"/>
              </a:ext>
            </a:extLst>
          </p:cNvPr>
          <p:cNvCxnSpPr>
            <a:cxnSpLocks/>
          </p:cNvCxnSpPr>
          <p:nvPr/>
        </p:nvCxnSpPr>
        <p:spPr>
          <a:xfrm>
            <a:off x="672335" y="713249"/>
            <a:ext cx="704904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61">
            <a:extLst>
              <a:ext uri="{FF2B5EF4-FFF2-40B4-BE49-F238E27FC236}">
                <a16:creationId xmlns:a16="http://schemas.microsoft.com/office/drawing/2014/main" id="{4F981BD4-3660-29F7-84E1-0CA07DFB937E}"/>
              </a:ext>
            </a:extLst>
          </p:cNvPr>
          <p:cNvSpPr txBox="1"/>
          <p:nvPr/>
        </p:nvSpPr>
        <p:spPr>
          <a:xfrm>
            <a:off x="1522026" y="519038"/>
            <a:ext cx="8695400" cy="3354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fr-FR"/>
            </a:defPPr>
            <a:lvl1pPr>
              <a:defRPr sz="32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LE FONCTIONNEMENT AVEC LES UNIVERSITES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C49186F3-048A-CA94-C2CB-158D3C8018FE}"/>
              </a:ext>
            </a:extLst>
          </p:cNvPr>
          <p:cNvSpPr/>
          <p:nvPr/>
        </p:nvSpPr>
        <p:spPr>
          <a:xfrm>
            <a:off x="1367756" y="5514775"/>
            <a:ext cx="2350474" cy="97047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UNIVERSITES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8F4F62F-D1FE-A085-31D8-7CD5489D8828}"/>
              </a:ext>
            </a:extLst>
          </p:cNvPr>
          <p:cNvSpPr/>
          <p:nvPr/>
        </p:nvSpPr>
        <p:spPr>
          <a:xfrm>
            <a:off x="8469926" y="5516262"/>
            <a:ext cx="2350474" cy="968991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LIGUE OCCITANIE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18149342-B04B-30B6-DFBA-F6EB7A9AC7AC}"/>
              </a:ext>
            </a:extLst>
          </p:cNvPr>
          <p:cNvSpPr/>
          <p:nvPr/>
        </p:nvSpPr>
        <p:spPr>
          <a:xfrm>
            <a:off x="4893467" y="5514775"/>
            <a:ext cx="2405065" cy="97047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/>
                <a:ea typeface="+mn-ea"/>
                <a:cs typeface="+mn-cs"/>
              </a:rPr>
              <a:t>ETUDIANT(E)S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B974A95-EE7A-639D-74DA-9D8DD8BEE06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3718230" y="6000014"/>
            <a:ext cx="1175237" cy="0"/>
          </a:xfrm>
          <a:prstGeom prst="straightConnector1">
            <a:avLst/>
          </a:prstGeom>
          <a:ln w="38100">
            <a:solidFill>
              <a:srgbClr val="1F497D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0756479-8647-3048-1C7A-E2DEACF64A6D}"/>
              </a:ext>
            </a:extLst>
          </p:cNvPr>
          <p:cNvCxnSpPr>
            <a:cxnSpLocks/>
            <a:stCxn id="16" idx="1"/>
            <a:endCxn id="18" idx="3"/>
          </p:cNvCxnSpPr>
          <p:nvPr/>
        </p:nvCxnSpPr>
        <p:spPr>
          <a:xfrm flipH="1" flipV="1">
            <a:off x="7298532" y="6000014"/>
            <a:ext cx="1171394" cy="744"/>
          </a:xfrm>
          <a:prstGeom prst="straightConnector1">
            <a:avLst/>
          </a:prstGeom>
          <a:ln w="38100">
            <a:solidFill>
              <a:srgbClr val="1F497D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5D31EFE-B57E-4DFA-72BD-0A71FE1BC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" y="1032572"/>
            <a:ext cx="12014080" cy="40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" name="Google Shape;922;p8"/>
          <p:cNvCxnSpPr/>
          <p:nvPr/>
        </p:nvCxnSpPr>
        <p:spPr>
          <a:xfrm>
            <a:off x="672335" y="713249"/>
            <a:ext cx="704904" cy="0"/>
          </a:xfrm>
          <a:prstGeom prst="straightConnector1">
            <a:avLst/>
          </a:prstGeom>
          <a:noFill/>
          <a:ln w="889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3" name="Google Shape;923;p8"/>
          <p:cNvSpPr txBox="1"/>
          <p:nvPr/>
        </p:nvSpPr>
        <p:spPr>
          <a:xfrm>
            <a:off x="1522026" y="519038"/>
            <a:ext cx="8695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None/>
            </a:pPr>
            <a:r>
              <a:rPr lang="fr-FR" sz="2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fr-FR" sz="2000" b="1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- LA STRUCTURE MEDICALE </a:t>
            </a:r>
            <a:endParaRPr sz="2000" b="1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8"/>
          <p:cNvSpPr txBox="1"/>
          <p:nvPr/>
        </p:nvSpPr>
        <p:spPr>
          <a:xfrm>
            <a:off x="6604000" y="2230450"/>
            <a:ext cx="561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8"/>
          <p:cNvSpPr txBox="1"/>
          <p:nvPr/>
        </p:nvSpPr>
        <p:spPr>
          <a:xfrm>
            <a:off x="672325" y="979800"/>
            <a:ext cx="9541500" cy="528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sz="1800" b="1" dirty="0"/>
              <a:t>Pourquoi un suivi de saison ?</a:t>
            </a:r>
            <a:endParaRPr sz="1800" b="1"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 sz="1800" dirty="0"/>
              <a:t>Sport de haut niveau ⇔ Blessure </a:t>
            </a:r>
            <a:endParaRPr sz="1800"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 sz="1800" dirty="0"/>
              <a:t>Spécificité du tennis </a:t>
            </a:r>
            <a:endParaRPr sz="1800"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 sz="1800" dirty="0"/>
              <a:t>Santé =&gt; performance </a:t>
            </a:r>
            <a:endParaRPr sz="1800"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 sz="1800" dirty="0"/>
              <a:t>Échanges Médical / Sportif =&gt; Adaptation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sz="1800" b="1" dirty="0"/>
              <a:t>C’est quoi un suivi de saison ?</a:t>
            </a:r>
            <a:endParaRPr sz="1800" b="1"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 sz="1800"/>
              <a:t>Préventif</a:t>
            </a:r>
            <a:endParaRPr sz="1800"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 sz="1800"/>
              <a:t>Curatif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sz="1800" b="1" dirty="0"/>
              <a:t>Le Préventif </a:t>
            </a:r>
            <a:endParaRPr sz="1800" b="1"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 sz="1800" dirty="0"/>
              <a:t>Réduire le risque d’apparition d’une blessure 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 sz="1800" dirty="0"/>
              <a:t>Visite médicale annuelle</a:t>
            </a:r>
            <a:endParaRPr sz="1800"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 sz="1800" dirty="0"/>
              <a:t>Bilan de pré-saison</a:t>
            </a:r>
            <a:r>
              <a:rPr lang="fr-FR" dirty="0"/>
              <a:t> </a:t>
            </a:r>
            <a:endParaRPr sz="1800"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FR" sz="1800" dirty="0"/>
              <a:t>Protocole de prévention</a:t>
            </a:r>
            <a:endParaRPr sz="1800" dirty="0"/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fr-FR" sz="1800" dirty="0"/>
              <a:t>Routines pré et post-entrainement </a:t>
            </a:r>
            <a:endParaRPr sz="1800" dirty="0"/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fr-FR" sz="1800" dirty="0">
                <a:solidFill>
                  <a:schemeClr val="dk1"/>
                </a:solidFill>
              </a:rPr>
              <a:t>Travail de fond </a:t>
            </a:r>
            <a:r>
              <a:rPr lang="fr-FR" sz="1800" dirty="0"/>
              <a:t>1xsem</a:t>
            </a:r>
            <a:endParaRPr sz="1800" dirty="0"/>
          </a:p>
        </p:txBody>
      </p:sp>
      <p:pic>
        <p:nvPicPr>
          <p:cNvPr id="927" name="Google Shape;92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473" y="494657"/>
            <a:ext cx="3125585" cy="219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42CB82B8-C6A0-AC82-DEA9-F484A85AC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85564" y="3495149"/>
            <a:ext cx="2334111" cy="284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Lancement market pla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Bebas Neue"/>
        <a:ea typeface=""/>
        <a:cs typeface=""/>
      </a:majorFont>
      <a:minorFont>
        <a:latin typeface="Proxima Nova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ECC35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algn="l">
          <a:defRPr sz="1000" dirty="0" smtClean="0">
            <a:solidFill>
              <a:srgbClr val="00285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ncement market place" id="{90DB5DBC-620B-41B2-97C1-A9326599398D}" vid="{EF798E42-0C8A-4772-9865-FD165A438E0F}"/>
    </a:ext>
  </a:extLst>
</a:theme>
</file>

<file path=ppt/theme/theme2.xml><?xml version="1.0" encoding="utf-8"?>
<a:theme xmlns:a="http://schemas.openxmlformats.org/drawingml/2006/main" name="Lancement market place">
  <a:themeElements>
    <a:clrScheme name="Top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08F"/>
      </a:accent1>
      <a:accent2>
        <a:srgbClr val="FFFF8B"/>
      </a:accent2>
      <a:accent3>
        <a:srgbClr val="95B3D7"/>
      </a:accent3>
      <a:accent4>
        <a:srgbClr val="C3D69B"/>
      </a:accent4>
      <a:accent5>
        <a:srgbClr val="FE66FF"/>
      </a:accent5>
      <a:accent6>
        <a:srgbClr val="D99694"/>
      </a:accent6>
      <a:hlink>
        <a:srgbClr val="0000FF"/>
      </a:hlink>
      <a:folHlink>
        <a:srgbClr val="800080"/>
      </a:folHlink>
    </a:clrScheme>
    <a:fontScheme name="Custom 5">
      <a:majorFont>
        <a:latin typeface="Bebas Neue"/>
        <a:ea typeface=""/>
        <a:cs typeface=""/>
      </a:majorFont>
      <a:minorFont>
        <a:latin typeface="Proxima Nova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ECC35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algn="l">
          <a:defRPr sz="1000" dirty="0" smtClean="0">
            <a:solidFill>
              <a:srgbClr val="00285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que PPT - FFT 2020 Last" id="{B841145F-96B3-D44E-A669-68B301C67F0C}" vid="{9C39CAAA-12BC-B94E-9EA3-A2030AAB690D}"/>
    </a:ext>
  </a:extLst>
</a:theme>
</file>

<file path=ppt/theme/theme3.xml><?xml version="1.0" encoding="utf-8"?>
<a:theme xmlns:a="http://schemas.openxmlformats.org/drawingml/2006/main" name="2_Lancement market pla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Bebas Neue"/>
        <a:ea typeface=""/>
        <a:cs typeface=""/>
      </a:majorFont>
      <a:minorFont>
        <a:latin typeface="Proxima Nova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ECC35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algn="l">
          <a:defRPr sz="1000" dirty="0" smtClean="0">
            <a:solidFill>
              <a:srgbClr val="00285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que PPT - FFT 2020 Last" id="{B841145F-96B3-D44E-A669-68B301C67F0C}" vid="{9C39CAAA-12BC-B94E-9EA3-A2030AAB690D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A20EF669BCC148AAA2FAEC256407D6" ma:contentTypeVersion="4" ma:contentTypeDescription="Crée un document." ma:contentTypeScope="" ma:versionID="a9ee35c5bea471a1b83f33f5b790170b">
  <xsd:schema xmlns:xsd="http://www.w3.org/2001/XMLSchema" xmlns:xs="http://www.w3.org/2001/XMLSchema" xmlns:p="http://schemas.microsoft.com/office/2006/metadata/properties" xmlns:ns3="1a7163f4-4715-407f-bb2e-fdf558cdfc57" targetNamespace="http://schemas.microsoft.com/office/2006/metadata/properties" ma:root="true" ma:fieldsID="715041bb9af28d7df1f4514b5a00bae4" ns3:_="">
    <xsd:import namespace="1a7163f4-4715-407f-bb2e-fdf558cdfc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163f4-4715-407f-bb2e-fdf558cdfc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16EB5A-F5D4-4845-8EEA-3240A8436F0D}">
  <ds:schemaRefs>
    <ds:schemaRef ds:uri="http://purl.org/dc/elements/1.1/"/>
    <ds:schemaRef ds:uri="http://purl.org/dc/dcmitype/"/>
    <ds:schemaRef ds:uri="1a7163f4-4715-407f-bb2e-fdf558cdfc57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8377856-D435-4302-8454-5259A73153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3EFE03-1B53-4466-B421-C030A4FD8A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7163f4-4715-407f-bb2e-fdf558cdfc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1576</Words>
  <Application>Microsoft Office PowerPoint</Application>
  <PresentationFormat>Grand écran</PresentationFormat>
  <Paragraphs>525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8" baseType="lpstr">
      <vt:lpstr>Arial</vt:lpstr>
      <vt:lpstr>Calibri</vt:lpstr>
      <vt:lpstr>Courier New</vt:lpstr>
      <vt:lpstr>Gotham Book Regular</vt:lpstr>
      <vt:lpstr>Proxima Nova</vt:lpstr>
      <vt:lpstr>Proxima Nova Light</vt:lpstr>
      <vt:lpstr>Sanskrit Text</vt:lpstr>
      <vt:lpstr>Trade Gothic LT Pro</vt:lpstr>
      <vt:lpstr>Trade Gothic LT Pro Bold Conden</vt:lpstr>
      <vt:lpstr>Trade Gothic LT Pro Bold Condensed No. 20</vt:lpstr>
      <vt:lpstr>Trade Gothic LT Pro Condensed N</vt:lpstr>
      <vt:lpstr>1_Lancement market place</vt:lpstr>
      <vt:lpstr>Lancement market place</vt:lpstr>
      <vt:lpstr>2_Lancement market place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Marko Maric</dc:creator>
  <cp:lastModifiedBy>Marko Maric</cp:lastModifiedBy>
  <cp:revision>16</cp:revision>
  <dcterms:created xsi:type="dcterms:W3CDTF">2024-02-04T10:53:42Z</dcterms:created>
  <dcterms:modified xsi:type="dcterms:W3CDTF">2025-02-06T21:02:33Z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0x01010051A20EF669BCC148AAA2FAEC256407D6</vt:lpwstr>
  </property>
</Properties>
</file>